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58AD3-929A-41BB-A352-6A6E98D608A2}" type="datetimeFigureOut">
              <a:rPr lang="ko-KR" altLang="en-US" smtClean="0"/>
              <a:t>2024-09-06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D3364-C09E-400D-87B4-3B26F7DD5F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7830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58AD3-929A-41BB-A352-6A6E98D608A2}" type="datetimeFigureOut">
              <a:rPr lang="ko-KR" altLang="en-US" smtClean="0"/>
              <a:t>2024-09-06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D3364-C09E-400D-87B4-3B26F7DD5F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8072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58AD3-929A-41BB-A352-6A6E98D608A2}" type="datetimeFigureOut">
              <a:rPr lang="ko-KR" altLang="en-US" smtClean="0"/>
              <a:t>2024-09-06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D3364-C09E-400D-87B4-3B26F7DD5F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2156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58AD3-929A-41BB-A352-6A6E98D608A2}" type="datetimeFigureOut">
              <a:rPr lang="ko-KR" altLang="en-US" smtClean="0"/>
              <a:t>2024-09-06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D3364-C09E-400D-87B4-3B26F7DD5F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3458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58AD3-929A-41BB-A352-6A6E98D608A2}" type="datetimeFigureOut">
              <a:rPr lang="ko-KR" altLang="en-US" smtClean="0"/>
              <a:t>2024-09-06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D3364-C09E-400D-87B4-3B26F7DD5F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1415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58AD3-929A-41BB-A352-6A6E98D608A2}" type="datetimeFigureOut">
              <a:rPr lang="ko-KR" altLang="en-US" smtClean="0"/>
              <a:t>2024-09-06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D3364-C09E-400D-87B4-3B26F7DD5F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528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58AD3-929A-41BB-A352-6A6E98D608A2}" type="datetimeFigureOut">
              <a:rPr lang="ko-KR" altLang="en-US" smtClean="0"/>
              <a:t>2024-09-06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D3364-C09E-400D-87B4-3B26F7DD5F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6036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58AD3-929A-41BB-A352-6A6E98D608A2}" type="datetimeFigureOut">
              <a:rPr lang="ko-KR" altLang="en-US" smtClean="0"/>
              <a:t>2024-09-06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D3364-C09E-400D-87B4-3B26F7DD5F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171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58AD3-929A-41BB-A352-6A6E98D608A2}" type="datetimeFigureOut">
              <a:rPr lang="ko-KR" altLang="en-US" smtClean="0"/>
              <a:t>2024-09-06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D3364-C09E-400D-87B4-3B26F7DD5F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303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58AD3-929A-41BB-A352-6A6E98D608A2}" type="datetimeFigureOut">
              <a:rPr lang="ko-KR" altLang="en-US" smtClean="0"/>
              <a:t>2024-09-06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D3364-C09E-400D-87B4-3B26F7DD5F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2400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58AD3-929A-41BB-A352-6A6E98D608A2}" type="datetimeFigureOut">
              <a:rPr lang="ko-KR" altLang="en-US" smtClean="0"/>
              <a:t>2024-09-06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D3364-C09E-400D-87B4-3B26F7DD5F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5225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C58AD3-929A-41BB-A352-6A6E98D608A2}" type="datetimeFigureOut">
              <a:rPr lang="ko-KR" altLang="en-US" smtClean="0"/>
              <a:t>2024-09-06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BD3364-C09E-400D-87B4-3B26F7DD5F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1272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5632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32" y="332592"/>
            <a:ext cx="6525536" cy="341042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9253" y="2456836"/>
            <a:ext cx="6782747" cy="440116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531100" y="558800"/>
            <a:ext cx="337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Member </a:t>
            </a:r>
            <a:r>
              <a:rPr lang="ko-KR" altLang="en-US" dirty="0" smtClean="0"/>
              <a:t>테이블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5358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312" y="431683"/>
            <a:ext cx="5382376" cy="167663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312" y="2738336"/>
            <a:ext cx="5830114" cy="145752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150100" y="838200"/>
            <a:ext cx="264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Movie </a:t>
            </a:r>
            <a:r>
              <a:rPr lang="ko-KR" altLang="en-US" dirty="0" smtClean="0"/>
              <a:t>테이블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90182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2755" y="3881315"/>
            <a:ext cx="3324689" cy="2067213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939" y="3576472"/>
            <a:ext cx="3553321" cy="237205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549900" y="12192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Room </a:t>
            </a:r>
            <a:r>
              <a:rPr lang="ko-KR" altLang="en-US" dirty="0" smtClean="0"/>
              <a:t>테이블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12611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16500" y="2413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ticket </a:t>
            </a:r>
            <a:r>
              <a:rPr lang="ko-KR" altLang="en-US" dirty="0" smtClean="0"/>
              <a:t>테이블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157" y="938008"/>
            <a:ext cx="7773485" cy="292458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6531" y="2400299"/>
            <a:ext cx="7611537" cy="3962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39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92600" y="457200"/>
            <a:ext cx="2146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Review </a:t>
            </a:r>
            <a:r>
              <a:rPr lang="ko-KR" altLang="en-US" dirty="0" smtClean="0"/>
              <a:t>테이블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034" y="1185671"/>
            <a:ext cx="10612331" cy="273405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4551" y="2090672"/>
            <a:ext cx="9659698" cy="3658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414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122" y="1150750"/>
            <a:ext cx="5410955" cy="267689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7743" y="4922746"/>
            <a:ext cx="6011114" cy="130510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026400" y="1511300"/>
            <a:ext cx="229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Comment </a:t>
            </a:r>
            <a:r>
              <a:rPr lang="ko-KR" altLang="en-US" dirty="0" smtClean="0"/>
              <a:t>테이블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5963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89300" y="304800"/>
            <a:ext cx="426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Insert/Update </a:t>
            </a:r>
            <a:r>
              <a:rPr lang="ko-KR" altLang="en-US" dirty="0" smtClean="0"/>
              <a:t>트리거</a:t>
            </a:r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3145" y="3970182"/>
            <a:ext cx="3477110" cy="221963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6934" y="489455"/>
            <a:ext cx="3553321" cy="237205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962" y="1486932"/>
            <a:ext cx="3848637" cy="3496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70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14</Words>
  <Application>Microsoft Office PowerPoint</Application>
  <PresentationFormat>와이드스크린</PresentationFormat>
  <Paragraphs>7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12</dc:creator>
  <cp:lastModifiedBy>12</cp:lastModifiedBy>
  <cp:revision>3</cp:revision>
  <dcterms:created xsi:type="dcterms:W3CDTF">2024-09-06T12:01:34Z</dcterms:created>
  <dcterms:modified xsi:type="dcterms:W3CDTF">2024-09-06T12:21:05Z</dcterms:modified>
</cp:coreProperties>
</file>