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3" y="3301872"/>
            <a:ext cx="6706536" cy="1829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" y="1234994"/>
            <a:ext cx="314368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비밀글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1" y="1027041"/>
            <a:ext cx="6106377" cy="101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86" y="2725487"/>
            <a:ext cx="395342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" y="332592"/>
            <a:ext cx="6525536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2456836"/>
            <a:ext cx="6782747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100" y="5588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" y="431683"/>
            <a:ext cx="53823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2" y="2738336"/>
            <a:ext cx="5830114" cy="145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0100" y="8382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5" y="3881315"/>
            <a:ext cx="3324689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" y="3576472"/>
            <a:ext cx="3553321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500" y="241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ticket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" y="938008"/>
            <a:ext cx="7773485" cy="292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2400299"/>
            <a:ext cx="7611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600" y="4572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1185671"/>
            <a:ext cx="10612331" cy="2734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1" y="2090672"/>
            <a:ext cx="965969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2" y="1150750"/>
            <a:ext cx="5410955" cy="2676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43" y="4922746"/>
            <a:ext cx="6011114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5113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Insert/Update </a:t>
            </a:r>
            <a:r>
              <a:rPr lang="ko-KR" altLang="en-US" dirty="0" smtClean="0"/>
              <a:t>트리거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5" y="3970182"/>
            <a:ext cx="3477110" cy="221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4" y="489455"/>
            <a:ext cx="3553321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2" y="1486932"/>
            <a:ext cx="3848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 별 평점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7" y="1379520"/>
            <a:ext cx="5220924" cy="32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94" y="2574836"/>
            <a:ext cx="5880515" cy="2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와이드스크린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</dc:creator>
  <cp:lastModifiedBy>12</cp:lastModifiedBy>
  <cp:revision>10</cp:revision>
  <dcterms:created xsi:type="dcterms:W3CDTF">2024-09-06T12:01:34Z</dcterms:created>
  <dcterms:modified xsi:type="dcterms:W3CDTF">2024-09-07T00:46:53Z</dcterms:modified>
</cp:coreProperties>
</file>