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6" r:id="rId14"/>
    <p:sldId id="268" r:id="rId15"/>
    <p:sldId id="269" r:id="rId16"/>
    <p:sldId id="270" r:id="rId17"/>
    <p:sldId id="271" r:id="rId18"/>
    <p:sldId id="267" r:id="rId19"/>
    <p:sldId id="276" r:id="rId20"/>
    <p:sldId id="264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83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07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15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45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41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7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0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40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2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58AD3-929A-41BB-A352-6A6E98D608A2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27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360363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영화 티켓 예매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23300" y="5486400"/>
            <a:ext cx="2908300" cy="850900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pPr algn="l"/>
            <a:r>
              <a:rPr lang="ko-KR" altLang="en-US" dirty="0" err="1" smtClean="0"/>
              <a:t>김시온</a:t>
            </a:r>
            <a:r>
              <a:rPr lang="ko-KR" altLang="en-US" dirty="0" smtClean="0"/>
              <a:t> 이찬 원진호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63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2600" y="457200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34" y="1185671"/>
            <a:ext cx="10612331" cy="27340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51" y="2090672"/>
            <a:ext cx="9659698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1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22" y="1150750"/>
            <a:ext cx="5410955" cy="26768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743" y="4922746"/>
            <a:ext cx="6011114" cy="1305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26400" y="1511300"/>
            <a:ext cx="229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Comment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96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9300" y="304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Insert/Update </a:t>
            </a:r>
            <a:r>
              <a:rPr lang="ko-KR" altLang="en-US" dirty="0" smtClean="0"/>
              <a:t>트리거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145" y="3970182"/>
            <a:ext cx="3477110" cy="22196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934" y="489455"/>
            <a:ext cx="3553321" cy="23720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62" y="1486932"/>
            <a:ext cx="3848637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9300" y="304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영화 별 평점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137" y="1379520"/>
            <a:ext cx="5220924" cy="3222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994" y="2574836"/>
            <a:ext cx="5880515" cy="296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0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9300" y="304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리뷰 별 댓글 수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48" y="1498600"/>
            <a:ext cx="8744904" cy="3572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772" y="4081372"/>
            <a:ext cx="2910594" cy="18622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448" y="3656529"/>
            <a:ext cx="3714836" cy="228707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734129" y="5181600"/>
            <a:ext cx="571500" cy="355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59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1300" y="508000"/>
            <a:ext cx="585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영화를 안본 사람들의 정보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관리자제외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033404"/>
            <a:ext cx="4116495" cy="12017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3219388"/>
            <a:ext cx="6150058" cy="174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27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1300" y="508000"/>
            <a:ext cx="585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인기 영화 순위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522" y="1460501"/>
            <a:ext cx="3118255" cy="7509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522" y="2794596"/>
            <a:ext cx="3303038" cy="185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73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1300" y="508000"/>
            <a:ext cx="585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티켓 별 지불해야할 총 가격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157" y="877332"/>
            <a:ext cx="9120986" cy="1696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070" y="2422244"/>
            <a:ext cx="4182059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51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9300" y="304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</a:t>
            </a:r>
            <a:r>
              <a:rPr lang="ko-KR" altLang="en-US" dirty="0" err="1" smtClean="0"/>
              <a:t>마스킹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23" y="3301872"/>
            <a:ext cx="6706536" cy="18290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23" y="1234994"/>
            <a:ext cx="3143689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11" y="327159"/>
            <a:ext cx="5925377" cy="1619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653" y="1282668"/>
            <a:ext cx="7182852" cy="457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494" y="4979941"/>
            <a:ext cx="7421011" cy="6573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8653" y="2230426"/>
            <a:ext cx="7125694" cy="8764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0494" y="6013435"/>
            <a:ext cx="7449590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0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00.</a:t>
            </a:r>
            <a:r>
              <a:rPr lang="ko-KR" altLang="en-US" dirty="0" smtClean="0"/>
              <a:t>주제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1.</a:t>
            </a:r>
            <a:r>
              <a:rPr lang="ko-KR" altLang="en-US" dirty="0" smtClean="0"/>
              <a:t>프로젝트 주제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01.</a:t>
            </a:r>
            <a:r>
              <a:rPr lang="ko-KR" altLang="en-US" dirty="0" smtClean="0"/>
              <a:t>요구사항 정의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02.ERD(</a:t>
            </a:r>
            <a:r>
              <a:rPr lang="ko-KR" altLang="en-US" dirty="0" err="1" smtClean="0"/>
              <a:t>개념적설계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03.</a:t>
            </a:r>
            <a:r>
              <a:rPr lang="ko-KR" altLang="en-US" dirty="0" smtClean="0"/>
              <a:t>테이블명세서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04.</a:t>
            </a:r>
            <a:r>
              <a:rPr lang="ko-KR" altLang="en-US" dirty="0" smtClean="0"/>
              <a:t>목표 기능 테스트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774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9300" y="304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비밀글</a:t>
            </a:r>
            <a:r>
              <a:rPr lang="ko-KR" altLang="en-US" dirty="0" smtClean="0"/>
              <a:t> 조회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111" y="1027041"/>
            <a:ext cx="6106377" cy="10193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886" y="2725487"/>
            <a:ext cx="3953427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0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945" y="996430"/>
            <a:ext cx="3477110" cy="5048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45" y="1175629"/>
            <a:ext cx="5967152" cy="393109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5143" y="4787900"/>
            <a:ext cx="5777155" cy="21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5165" y="416847"/>
            <a:ext cx="300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회원정보 수정 전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72145" y="393700"/>
            <a:ext cx="256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회원정보 수정 </a:t>
            </a:r>
            <a:r>
              <a:rPr lang="ko-KR" altLang="en-US" dirty="0" smtClean="0"/>
              <a:t>후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694" y="1661475"/>
            <a:ext cx="6458851" cy="422016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125543" y="5592568"/>
            <a:ext cx="6118002" cy="147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78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프로젝트 주제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영화 </a:t>
            </a:r>
            <a:r>
              <a:rPr lang="ko-KR" altLang="en-US" dirty="0"/>
              <a:t>티켓 예매 </a:t>
            </a:r>
            <a:r>
              <a:rPr lang="en-US" altLang="ko-KR" dirty="0"/>
              <a:t>DB </a:t>
            </a:r>
            <a:r>
              <a:rPr lang="ko-KR" altLang="en-US" dirty="0"/>
              <a:t>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프로젝트 설명 및 목표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새로운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인 </a:t>
            </a:r>
            <a:r>
              <a:rPr lang="en-US" altLang="ko-KR" dirty="0" err="1" smtClean="0"/>
              <a:t>mariaDB</a:t>
            </a:r>
            <a:r>
              <a:rPr lang="ko-KR" altLang="en-US" dirty="0" smtClean="0"/>
              <a:t>를 활용하여 프로젝트 수행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티켓별</a:t>
            </a:r>
            <a:r>
              <a:rPr lang="ko-KR" altLang="en-US" dirty="0" smtClean="0"/>
              <a:t> 총 가격 </a:t>
            </a:r>
            <a:r>
              <a:rPr lang="en-US" altLang="ko-KR" dirty="0" smtClean="0"/>
              <a:t>(join)</a:t>
            </a:r>
          </a:p>
          <a:p>
            <a:pPr marL="0" indent="0">
              <a:buNone/>
            </a:pPr>
            <a:r>
              <a:rPr lang="ko-KR" altLang="en-US" dirty="0" smtClean="0"/>
              <a:t>좌석수 변동 반영 </a:t>
            </a:r>
            <a:r>
              <a:rPr lang="en-US" altLang="ko-KR" dirty="0" smtClean="0"/>
              <a:t>(</a:t>
            </a:r>
            <a:r>
              <a:rPr lang="ko-KR" altLang="en-US" dirty="0" smtClean="0"/>
              <a:t>트리거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후기를 통한 영화 </a:t>
            </a:r>
            <a:r>
              <a:rPr lang="ko-KR" altLang="en-US" dirty="0" err="1" smtClean="0"/>
              <a:t>별점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비밀글</a:t>
            </a:r>
            <a:r>
              <a:rPr lang="ko-KR" altLang="en-US" dirty="0" smtClean="0"/>
              <a:t> 및 비밀번호 암호화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8056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Foreign key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64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명세서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17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2" y="332592"/>
            <a:ext cx="6525536" cy="34104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253" y="2456836"/>
            <a:ext cx="6782747" cy="44011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31100" y="558800"/>
            <a:ext cx="337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Member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3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12" y="431683"/>
            <a:ext cx="5382376" cy="16766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12" y="2738336"/>
            <a:ext cx="5830114" cy="14575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50100" y="83820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Movie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18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755" y="3881315"/>
            <a:ext cx="3324689" cy="20672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39" y="3576472"/>
            <a:ext cx="3553321" cy="23720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49900" y="1219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Room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261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16500" y="2413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ticket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57" y="938008"/>
            <a:ext cx="7773485" cy="29245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531" y="2400299"/>
            <a:ext cx="7611537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121</Words>
  <Application>Microsoft Office PowerPoint</Application>
  <PresentationFormat>와이드스크린</PresentationFormat>
  <Paragraphs>38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영화 티켓 예매 DB 설계</vt:lpstr>
      <vt:lpstr>INDEX</vt:lpstr>
      <vt:lpstr>1.프로젝트 주제 영화 티켓 예매 DB 설계</vt:lpstr>
      <vt:lpstr>ERD</vt:lpstr>
      <vt:lpstr>테이블 명세서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12</dc:creator>
  <cp:lastModifiedBy>12</cp:lastModifiedBy>
  <cp:revision>23</cp:revision>
  <dcterms:created xsi:type="dcterms:W3CDTF">2024-09-06T12:01:34Z</dcterms:created>
  <dcterms:modified xsi:type="dcterms:W3CDTF">2024-09-07T03:32:39Z</dcterms:modified>
</cp:coreProperties>
</file>