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8" r:id="rId15"/>
    <p:sldId id="269" r:id="rId16"/>
    <p:sldId id="270" r:id="rId17"/>
    <p:sldId id="271" r:id="rId18"/>
    <p:sldId id="267" r:id="rId19"/>
    <p:sldId id="276" r:id="rId20"/>
    <p:sldId id="264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3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7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5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5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0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7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영화 티켓 예매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23300" y="5486400"/>
            <a:ext cx="2908300" cy="850900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algn="l"/>
            <a:r>
              <a:rPr lang="ko-KR" altLang="en-US" dirty="0" err="1" smtClean="0"/>
              <a:t>김시온</a:t>
            </a:r>
            <a:r>
              <a:rPr lang="ko-KR" altLang="en-US" dirty="0" smtClean="0"/>
              <a:t> 이찬 원진호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6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600" y="4572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4" y="1185671"/>
            <a:ext cx="10612331" cy="2734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51" y="2090672"/>
            <a:ext cx="965969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2" y="1150750"/>
            <a:ext cx="5410955" cy="2676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43" y="4922746"/>
            <a:ext cx="6011114" cy="1305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6400" y="1511300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Comment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9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Insert/Update </a:t>
            </a:r>
            <a:r>
              <a:rPr lang="ko-KR" altLang="en-US" dirty="0" smtClean="0"/>
              <a:t>트리거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145" y="3970182"/>
            <a:ext cx="3477110" cy="2219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34" y="489455"/>
            <a:ext cx="3553321" cy="2372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62" y="1486932"/>
            <a:ext cx="384863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 별 평점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37" y="1379520"/>
            <a:ext cx="5220924" cy="322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94" y="2574836"/>
            <a:ext cx="5880515" cy="29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리뷰 별 댓글 수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48" y="1498600"/>
            <a:ext cx="8744904" cy="3572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772" y="4081372"/>
            <a:ext cx="2910594" cy="1862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48" y="3656529"/>
            <a:ext cx="3714836" cy="22870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34129" y="5181600"/>
            <a:ext cx="571500" cy="35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508000"/>
            <a:ext cx="58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영화를 안본 사람들의 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관리자제외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033404"/>
            <a:ext cx="4116495" cy="12017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219388"/>
            <a:ext cx="6150058" cy="17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2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508000"/>
            <a:ext cx="58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인기 영화 순위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522" y="1460501"/>
            <a:ext cx="3118255" cy="7509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522" y="2794596"/>
            <a:ext cx="3303038" cy="18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7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508000"/>
            <a:ext cx="58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티켓 별 지불해야할 총 가격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57" y="877332"/>
            <a:ext cx="9120986" cy="1696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070" y="2422244"/>
            <a:ext cx="418205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5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</a:t>
            </a:r>
            <a:r>
              <a:rPr lang="ko-KR" altLang="en-US" dirty="0" err="1" smtClean="0"/>
              <a:t>마스킹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3" y="3301872"/>
            <a:ext cx="6706536" cy="1829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" y="1234994"/>
            <a:ext cx="314368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1" y="327159"/>
            <a:ext cx="5925377" cy="1619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53" y="1282668"/>
            <a:ext cx="7182852" cy="45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494" y="4979941"/>
            <a:ext cx="7421011" cy="6573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653" y="2230426"/>
            <a:ext cx="7125694" cy="8764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4" y="6013435"/>
            <a:ext cx="744959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0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00.</a:t>
            </a:r>
            <a:r>
              <a:rPr lang="ko-KR" altLang="en-US" dirty="0" smtClean="0"/>
              <a:t>주제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1.</a:t>
            </a:r>
            <a:r>
              <a:rPr lang="ko-KR" altLang="en-US" dirty="0" smtClean="0"/>
              <a:t>프로젝트 주제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01.</a:t>
            </a:r>
            <a:r>
              <a:rPr lang="ko-KR" altLang="en-US" dirty="0" smtClean="0"/>
              <a:t>요구사항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02.ERD(</a:t>
            </a:r>
            <a:r>
              <a:rPr lang="ko-KR" altLang="en-US" dirty="0" err="1" smtClean="0"/>
              <a:t>개념적설계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03.</a:t>
            </a:r>
            <a:r>
              <a:rPr lang="ko-KR" altLang="en-US" dirty="0" smtClean="0"/>
              <a:t>테이블명세서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04.</a:t>
            </a:r>
            <a:r>
              <a:rPr lang="ko-KR" altLang="en-US" dirty="0" smtClean="0"/>
              <a:t>목표 기능 테스트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77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비밀글</a:t>
            </a:r>
            <a:r>
              <a:rPr lang="ko-KR" altLang="en-US" dirty="0" smtClean="0"/>
              <a:t> 조회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11" y="1027041"/>
            <a:ext cx="6106377" cy="1019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86" y="2725487"/>
            <a:ext cx="395342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945" y="996430"/>
            <a:ext cx="3477110" cy="5048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5" y="1175629"/>
            <a:ext cx="5967152" cy="39310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5143" y="4787900"/>
            <a:ext cx="5777155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5165" y="416847"/>
            <a:ext cx="300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 수정 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72145" y="393700"/>
            <a:ext cx="256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 수정 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94" y="1661475"/>
            <a:ext cx="6458851" cy="42201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25543" y="5592568"/>
            <a:ext cx="6118002" cy="147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프로젝트 주제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영화 </a:t>
            </a:r>
            <a:r>
              <a:rPr lang="ko-KR" altLang="en-US" dirty="0"/>
              <a:t>티켓 예매 </a:t>
            </a:r>
            <a:r>
              <a:rPr lang="en-US" altLang="ko-KR" dirty="0"/>
              <a:t>DB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프로젝트 설명 및 목표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새로운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를 활용하여 프로젝트 수행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티켓별</a:t>
            </a:r>
            <a:r>
              <a:rPr lang="ko-KR" altLang="en-US" dirty="0" smtClean="0"/>
              <a:t> 총 가격 </a:t>
            </a:r>
            <a:r>
              <a:rPr lang="en-US" altLang="ko-KR" dirty="0" smtClean="0"/>
              <a:t>(join)</a:t>
            </a:r>
          </a:p>
          <a:p>
            <a:pPr marL="0" indent="0">
              <a:buNone/>
            </a:pPr>
            <a:r>
              <a:rPr lang="ko-KR" altLang="en-US" dirty="0" smtClean="0"/>
              <a:t>좌석수 변동 반영 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트리거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후기를 통한 영화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비밀글</a:t>
            </a:r>
            <a:r>
              <a:rPr lang="ko-KR" altLang="en-US" dirty="0" smtClean="0"/>
              <a:t> 및 비밀번호 암호화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056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Foreign key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64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2" y="332592"/>
            <a:ext cx="6525536" cy="3410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253" y="2456836"/>
            <a:ext cx="6782747" cy="4401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1100" y="55880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3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2" y="431683"/>
            <a:ext cx="5382376" cy="1676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12" y="2738336"/>
            <a:ext cx="5830114" cy="1457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0100" y="8382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Movie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1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55" y="3881315"/>
            <a:ext cx="3324689" cy="2067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9" y="3576472"/>
            <a:ext cx="3553321" cy="2372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9900" y="121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Room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6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6500" y="2413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ticket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7" y="938008"/>
            <a:ext cx="7773485" cy="2924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31" y="2400299"/>
            <a:ext cx="761153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121</Words>
  <Application>Microsoft Office PowerPoint</Application>
  <PresentationFormat>와이드스크린</PresentationFormat>
  <Paragraphs>38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영화 티켓 예매 DB 설계</vt:lpstr>
      <vt:lpstr>INDEX</vt:lpstr>
      <vt:lpstr>1.프로젝트 주제 영화 티켓 예매 DB 설계</vt:lpstr>
      <vt:lpstr>ERD</vt:lpstr>
      <vt:lpstr>테이블 명세서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</dc:creator>
  <cp:lastModifiedBy>14</cp:lastModifiedBy>
  <cp:revision>23</cp:revision>
  <dcterms:created xsi:type="dcterms:W3CDTF">2024-09-06T12:01:34Z</dcterms:created>
  <dcterms:modified xsi:type="dcterms:W3CDTF">2024-09-07T03:32:53Z</dcterms:modified>
</cp:coreProperties>
</file>