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+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김시온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게시판서비스 중 </a:t>
            </a:r>
            <a:r>
              <a:rPr lang="ko-KR" altLang="en-US" b="1" dirty="0" err="1" smtClean="0"/>
              <a:t>게시글을</a:t>
            </a:r>
            <a:r>
              <a:rPr lang="ko-KR" altLang="en-US" b="1" dirty="0" smtClean="0"/>
              <a:t> 작성하고 </a:t>
            </a:r>
            <a:r>
              <a:rPr lang="ko-KR" altLang="en-US" b="1" dirty="0" smtClean="0"/>
              <a:t>데이터베이스에 저장하는 </a:t>
            </a:r>
            <a:r>
              <a:rPr lang="ko-KR" altLang="en-US" b="1" dirty="0" smtClean="0"/>
              <a:t>서비스 개발에 대한 테스트 작업입니다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컨트롤러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&gt;</a:t>
            </a:r>
            <a:r>
              <a:rPr lang="en-US" altLang="ko-KR" b="1" dirty="0" err="1" smtClean="0"/>
              <a:t>mapper</a:t>
            </a:r>
            <a:r>
              <a:rPr lang="ko-KR" altLang="en-US" b="1" dirty="0" smtClean="0"/>
              <a:t>순으로 개발합니다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개발된 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</a:t>
            </a:r>
            <a:r>
              <a:rPr lang="en-US" altLang="ko-KR" sz="2000" dirty="0" smtClean="0"/>
              <a:t> value, method,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구분하여 </a:t>
            </a:r>
            <a:r>
              <a:rPr lang="ko-KR" altLang="en-US" sz="2000" dirty="0" smtClean="0"/>
              <a:t>표시하시오</a:t>
            </a:r>
            <a:endParaRPr lang="en-US" altLang="ko-KR" sz="2000" dirty="0" smtClean="0"/>
          </a:p>
          <a:p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5160731" cy="42582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7744" y="227687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02631" y="2603450"/>
            <a:ext cx="46986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227687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3279867" y="3284984"/>
            <a:ext cx="78807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227687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 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Method : post</a:t>
            </a:r>
          </a:p>
          <a:p>
            <a:r>
              <a:rPr lang="en-US" altLang="ko-KR" dirty="0" smtClean="0"/>
              <a:t>Parameter: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(client</a:t>
            </a:r>
            <a:r>
              <a:rPr lang="ko-KR" altLang="en-US" dirty="0" smtClean="0"/>
              <a:t>가 입력하는 게시판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value, method,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받는 설정을 구분하여 표시하시오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가 의존하는 서비스의 종류와 관련 소스를 </a:t>
            </a:r>
            <a:r>
              <a:rPr lang="ko-KR" altLang="en-US" sz="2000" dirty="0" err="1" smtClean="0"/>
              <a:t>첨부하시오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5058481" cy="14575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1640" y="2852936"/>
            <a:ext cx="1152128" cy="22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975" y="2883768"/>
            <a:ext cx="799665" cy="189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073752"/>
            <a:ext cx="2088232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926" y="4310464"/>
            <a:ext cx="47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Value: </a:t>
            </a:r>
            <a:r>
              <a:rPr lang="en-US" altLang="ko-KR" dirty="0" err="1" smtClean="0"/>
              <a:t>bwrdo</a:t>
            </a:r>
            <a:endParaRPr lang="en-US" altLang="ko-KR" dirty="0" smtClean="0"/>
          </a:p>
          <a:p>
            <a:r>
              <a:rPr lang="en-US" altLang="ko-KR" dirty="0" smtClean="0"/>
              <a:t>Method: post</a:t>
            </a:r>
          </a:p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vo</a:t>
            </a:r>
            <a:r>
              <a:rPr lang="ko-KR" altLang="en-US" dirty="0" err="1" smtClean="0"/>
              <a:t>객체활용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1" y="5753743"/>
            <a:ext cx="2067213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3978" y="5547176"/>
            <a:ext cx="407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if_bordservice</a:t>
            </a:r>
            <a:r>
              <a:rPr lang="ko-KR" altLang="en-US" dirty="0" smtClean="0"/>
              <a:t>에게 의존함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자바로 분석하여 설명하시오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소스를 캡처하고 서비스 단에서 메서드의 의미를 서비스 관점에서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780927"/>
            <a:ext cx="3605090" cy="1872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8348" y="2852936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addboard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) throws exception {};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접근제어자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/>
              <a:t>void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addboard</a:t>
            </a:r>
            <a:r>
              <a:rPr lang="en-US" altLang="ko-KR" sz="1200" dirty="0"/>
              <a:t>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(type) </a:t>
            </a:r>
            <a:r>
              <a:rPr lang="en-US" altLang="ko-KR" sz="1200" dirty="0" err="1"/>
              <a:t>boardvo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  -</a:t>
            </a:r>
            <a:r>
              <a:rPr lang="en-US" altLang="ko-KR" sz="1200" dirty="0" err="1"/>
              <a:t>boardvo</a:t>
            </a:r>
            <a:r>
              <a:rPr lang="ko-KR" altLang="en-US" sz="1200" dirty="0"/>
              <a:t>객체를 매개변수로 받고 특별한 </a:t>
            </a:r>
            <a:r>
              <a:rPr lang="en-US" altLang="ko-KR" sz="1200" dirty="0"/>
              <a:t>return</a:t>
            </a:r>
            <a:r>
              <a:rPr lang="ko-KR" altLang="en-US" sz="1200" dirty="0"/>
              <a:t>값은 없음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4581128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정보를 작성하면 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을 통해 넘겨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글을 작성해 달라는 의미이기 때문에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해줄건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리턴 타입은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소스를 캡처하여 첨부하고 매핑하는 과정을 소스에 표시하고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077269" cy="17242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907704" y="2564904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6139" y="198884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객체를 통해 데이터베이스에 접근하고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작업등을 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429309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서비스단에게</a:t>
            </a:r>
            <a:r>
              <a:rPr lang="ko-KR" altLang="en-US" dirty="0" smtClean="0"/>
              <a:t> 넘겨받은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컨테이너로부터 주소를 </a:t>
            </a:r>
            <a:r>
              <a:rPr lang="ko-KR" altLang="en-US" dirty="0" err="1" smtClean="0"/>
              <a:t>주입받은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통하여 데이터 베이스에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의 메서드를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와 특정 </a:t>
            </a:r>
            <a:r>
              <a:rPr lang="ko-KR" altLang="en-US" dirty="0" err="1" smtClean="0"/>
              <a:t>쿼리문이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입력해야되고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파라미터값이</a:t>
            </a:r>
            <a:r>
              <a:rPr lang="ko-KR" altLang="en-US" dirty="0" smtClean="0"/>
              <a:t> 저장된 </a:t>
            </a:r>
            <a:r>
              <a:rPr lang="en-US" altLang="ko-KR" dirty="0" err="1" smtClean="0"/>
              <a:t>vo</a:t>
            </a:r>
            <a:r>
              <a:rPr lang="ko-KR" altLang="en-US" dirty="0" smtClean="0"/>
              <a:t>객체도 입력해야한다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설정한 </a:t>
            </a:r>
            <a:r>
              <a:rPr lang="ko-KR" altLang="en-US" sz="2000" dirty="0" err="1" smtClean="0"/>
              <a:t>매퍼를</a:t>
            </a:r>
            <a:r>
              <a:rPr lang="ko-KR" altLang="en-US" sz="2000" dirty="0" smtClean="0"/>
              <a:t> 매핑과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구분하여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325747" cy="562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852936"/>
            <a:ext cx="403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매핑은 </a:t>
            </a:r>
            <a:r>
              <a:rPr lang="en-US" altLang="ko-KR" sz="1200" dirty="0" smtClean="0"/>
              <a:t>table</a:t>
            </a:r>
            <a:r>
              <a:rPr lang="ko-KR" altLang="en-US" sz="1200" dirty="0" smtClean="0"/>
              <a:t>에 저장된 </a:t>
            </a:r>
            <a:r>
              <a:rPr lang="ko-KR" altLang="en-US" sz="1200" dirty="0" err="1" smtClean="0"/>
              <a:t>칼럼명을</a:t>
            </a:r>
            <a:r>
              <a:rPr lang="ko-KR" altLang="en-US" sz="1200" dirty="0" smtClean="0"/>
              <a:t> 입력하면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이때 테이블에 </a:t>
            </a:r>
            <a:r>
              <a:rPr lang="en-US" altLang="ko-KR" sz="1200" dirty="0" smtClean="0"/>
              <a:t>#{}</a:t>
            </a:r>
            <a:r>
              <a:rPr lang="ko-KR" altLang="en-US" sz="1200" dirty="0" smtClean="0"/>
              <a:t>을 사용 하려면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필드명과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tlabe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컬럼명이</a:t>
            </a:r>
            <a:r>
              <a:rPr lang="ko-KR" altLang="en-US" sz="1200" dirty="0" smtClean="0"/>
              <a:t> 같아야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타입은 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전송하는데 사용한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객체가 있는 위치와 </a:t>
            </a:r>
            <a:r>
              <a:rPr lang="en-US" altLang="ko-KR" sz="1200" dirty="0" err="1" smtClean="0"/>
              <a:t>vo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클래스명을</a:t>
            </a:r>
            <a:r>
              <a:rPr lang="ko-KR" altLang="en-US" sz="1200" dirty="0" smtClean="0"/>
              <a:t> 나타낸다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데이터베이스 증빙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실제 데이터베이스에 저장 된 데이터를 </a:t>
            </a:r>
            <a:r>
              <a:rPr lang="ko-KR" altLang="en-US" sz="2400" dirty="0" smtClean="0"/>
              <a:t>증빙하세요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506483" cy="3810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312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Spring + Mybatis 연동 테스팅</vt:lpstr>
      <vt:lpstr>문제</vt:lpstr>
      <vt:lpstr>1. 클라이언트</vt:lpstr>
      <vt:lpstr>2. Controller</vt:lpstr>
      <vt:lpstr>3. Service</vt:lpstr>
      <vt:lpstr>4. Dao</vt:lpstr>
      <vt:lpstr>5. Mapper</vt:lpstr>
      <vt:lpstr>6. 데이터베이스 증빙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Mybatis 연동 테스팅</dc:title>
  <dc:creator>human-teacher</dc:creator>
  <cp:lastModifiedBy>13</cp:lastModifiedBy>
  <cp:revision>14</cp:revision>
  <dcterms:created xsi:type="dcterms:W3CDTF">2024-11-11T06:25:55Z</dcterms:created>
  <dcterms:modified xsi:type="dcterms:W3CDTF">2024-11-11T08:30:47Z</dcterms:modified>
</cp:coreProperties>
</file>