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G" initials="G" lastIdx="1" clrIdx="0">
    <p:extLst>
      <p:ext uri="{19B8F6BF-5375-455C-9EA6-DF929625EA0E}">
        <p15:presenceInfo xmlns:p15="http://schemas.microsoft.com/office/powerpoint/2012/main" userId="G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0" d="100"/>
          <a:sy n="80" d="100"/>
        </p:scale>
        <p:origin x="52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F4E1-3045-492E-B942-8EAF3D17BCB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10A4-6D08-4230-B972-1629B82F2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16367" y="720760"/>
            <a:ext cx="11005073" cy="580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눈꽃 축제의 포스터와 즐기는 사람들의 사진들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일정시간마다 다음 사진으로 넘어감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hlinkClick r:id="rId2" action="ppaction://hlinksldjump"/>
          </p:cNvPr>
          <p:cNvSpPr/>
          <p:nvPr/>
        </p:nvSpPr>
        <p:spPr>
          <a:xfrm>
            <a:off x="2805576" y="5443368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축제 정보 확인하기</a:t>
            </a:r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7163508" y="5443368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둘러보기</a:t>
            </a:r>
            <a:r>
              <a:rPr lang="en-US" altLang="ko-KR" dirty="0" smtClean="0"/>
              <a:t>(MAP)</a:t>
            </a:r>
            <a:endParaRPr lang="ko-KR" altLang="en-US" dirty="0"/>
          </a:p>
        </p:txBody>
      </p:sp>
      <p:sp>
        <p:nvSpPr>
          <p:cNvPr id="11" name="실행 단추: 앞으로 또는 다음 10">
            <a:hlinkClick r:id="" action="ppaction://noaction" highlightClick="1"/>
          </p:cNvPr>
          <p:cNvSpPr/>
          <p:nvPr/>
        </p:nvSpPr>
        <p:spPr>
          <a:xfrm>
            <a:off x="10736131" y="2969111"/>
            <a:ext cx="656217" cy="6535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뒤로 또는 이전 11">
            <a:hlinkClick r:id="" action="ppaction://noaction" highlightClick="1"/>
          </p:cNvPr>
          <p:cNvSpPr/>
          <p:nvPr/>
        </p:nvSpPr>
        <p:spPr>
          <a:xfrm>
            <a:off x="656217" y="2969111"/>
            <a:ext cx="602428" cy="6535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0" y="67235"/>
            <a:ext cx="2723147" cy="397042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양주눈꽃축제 </a:t>
            </a:r>
            <a:r>
              <a:rPr lang="ko-KR" altLang="en-US" sz="1600" dirty="0" err="1" smtClean="0"/>
              <a:t>메인페이지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70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</p:cNvPr>
          <p:cNvSpPr/>
          <p:nvPr/>
        </p:nvSpPr>
        <p:spPr>
          <a:xfrm>
            <a:off x="0" y="492402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8577163" y="3814991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둘러보기</a:t>
            </a:r>
            <a:r>
              <a:rPr lang="en-US" altLang="ko-KR" dirty="0" smtClean="0"/>
              <a:t>(MAP)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211" y="16365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이용 안내 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77163" y="1879377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예매하기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0" y="1506071"/>
            <a:ext cx="12192000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068235" y="1506071"/>
            <a:ext cx="47889" cy="476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7026" y="2764715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 안내가 내려가도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같이 따라서 내려가도록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354" y="62709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협찬</a:t>
            </a:r>
            <a:r>
              <a:rPr lang="en-US" altLang="ko-KR" dirty="0" smtClean="0"/>
              <a:t>,</a:t>
            </a:r>
            <a:r>
              <a:rPr lang="ko-KR" altLang="en-US" dirty="0" smtClean="0"/>
              <a:t>후원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963" y="21644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이용날짜와</a:t>
            </a:r>
            <a:r>
              <a:rPr lang="ko-KR" altLang="en-US" dirty="0" smtClean="0"/>
              <a:t> 시간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2962" y="3205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이용요금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2962" y="4247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축제의의</a:t>
            </a:r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0" y="23906"/>
            <a:ext cx="2809989" cy="349653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축제정보</a:t>
            </a:r>
            <a:r>
              <a:rPr lang="ko-KR" altLang="en-US" sz="1600" dirty="0" smtClean="0"/>
              <a:t> 확인하기 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10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</p:cNvPr>
          <p:cNvSpPr/>
          <p:nvPr/>
        </p:nvSpPr>
        <p:spPr>
          <a:xfrm>
            <a:off x="0" y="509943"/>
            <a:ext cx="25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1229943"/>
            <a:ext cx="12192000" cy="210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양주 눈꽃 축제 지도 구역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537" y="370572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눈과 관련된 시설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26569" y="370572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외 시설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26116" y="3683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부대시설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789" y="4247147"/>
            <a:ext cx="2170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줄줄이 눈썰매장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눈썰매장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유아용 눈썰매장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얼음썰매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스노우</a:t>
            </a:r>
            <a:r>
              <a:rPr lang="ko-KR" altLang="en-US" dirty="0" smtClean="0"/>
              <a:t> 마운틴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32930" y="4247965"/>
            <a:ext cx="3555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드라이브스루</a:t>
            </a:r>
            <a:r>
              <a:rPr lang="ko-KR" altLang="en-US" dirty="0" smtClean="0"/>
              <a:t> 견생조각작품전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빙어 </a:t>
            </a:r>
            <a:r>
              <a:rPr lang="ko-KR" altLang="en-US" dirty="0" err="1" smtClean="0"/>
              <a:t>체험장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타워네트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놀이대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전기차 운영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26116" y="4247147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눈떼조각</a:t>
            </a:r>
            <a:r>
              <a:rPr lang="ko-KR" altLang="en-US" dirty="0" smtClean="0"/>
              <a:t> 전시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푸드코트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0" y="531"/>
            <a:ext cx="2265947" cy="36880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둘러보기</a:t>
            </a:r>
            <a:r>
              <a:rPr lang="en-US" altLang="ko-KR" sz="1600" dirty="0" smtClean="0"/>
              <a:t>(MAP)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5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양주눈꽃축제 메인페이지</vt:lpstr>
      <vt:lpstr>축제정보 확인하기 페이지</vt:lpstr>
      <vt:lpstr>둘러보기(MAP)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</dc:creator>
  <cp:lastModifiedBy>GG</cp:lastModifiedBy>
  <cp:revision>13</cp:revision>
  <dcterms:created xsi:type="dcterms:W3CDTF">2023-02-08T05:09:25Z</dcterms:created>
  <dcterms:modified xsi:type="dcterms:W3CDTF">2023-02-08T06:00:48Z</dcterms:modified>
</cp:coreProperties>
</file>