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5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9EDF21-7154-9106-7683-445E1B82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ko-KR" altLang="en-US"/>
              <a:t>포트폴리오 페이지 제작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DBA65-8AAD-F04B-20A3-48F3CAE5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altLang="ko-KR"/>
              <a:t>2301110328 </a:t>
            </a:r>
            <a:r>
              <a:rPr lang="ko-KR" altLang="en-US"/>
              <a:t>박민주</a:t>
            </a:r>
            <a:endParaRPr lang="ko-KR" altLang="en-US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4" name="Picture 3" descr="밝은 스튜디오에서 펼친 책의 클로즈업">
            <a:extLst>
              <a:ext uri="{FF2B5EF4-FFF2-40B4-BE49-F238E27FC236}">
                <a16:creationId xmlns:a16="http://schemas.microsoft.com/office/drawing/2014/main" id="{1DCACBB0-6BB4-BDCC-1548-CDC5241DC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77" r="537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A7D004-3EC7-41B1-090A-3467014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 dirty="0"/>
              <a:t>기획 의도</a:t>
            </a:r>
            <a:endParaRPr lang="ko-KR" altLang="en-US"/>
          </a:p>
        </p:txBody>
      </p:sp>
      <p:pic>
        <p:nvPicPr>
          <p:cNvPr id="5" name="Picture 4" descr="분홍색 배경에 청록색 압정">
            <a:extLst>
              <a:ext uri="{FF2B5EF4-FFF2-40B4-BE49-F238E27FC236}">
                <a16:creationId xmlns:a16="http://schemas.microsoft.com/office/drawing/2014/main" id="{F9E54E11-B3C4-0DF7-6F92-A55E6B24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r="4860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D4BC-0815-E474-CF3E-47DE0E76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ko-KR" altLang="en-US" dirty="0"/>
              <a:t>포트폴리오를 작성할 수 있는 나만의 페이지를 만들고 싶다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내 작업에 대한 피드백이나 응원도 받고 싶다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연락망을 열어 비즈니스적 연락도 받고 싶다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2091-AE35-D955-9012-8BE2EEB9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1E71E-EC19-C5D8-9A00-829E402F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급 페이지</a:t>
            </a:r>
            <a:endParaRPr lang="en-US" altLang="ko-KR" dirty="0"/>
          </a:p>
          <a:p>
            <a:r>
              <a:rPr lang="ko-KR" altLang="en-US" dirty="0"/>
              <a:t>방명록 페이지</a:t>
            </a:r>
            <a:endParaRPr lang="en-US" altLang="ko-KR" dirty="0"/>
          </a:p>
          <a:p>
            <a:r>
              <a:rPr lang="ko-KR" altLang="en-US" dirty="0"/>
              <a:t>코드 파일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JS </a:t>
            </a:r>
            <a:r>
              <a:rPr lang="ko-KR" altLang="en-US" dirty="0"/>
              <a:t>파일 </a:t>
            </a:r>
            <a:r>
              <a:rPr lang="en-US" altLang="ko-KR" dirty="0"/>
              <a:t>(Chat GPT</a:t>
            </a:r>
            <a:r>
              <a:rPr lang="ko-KR" altLang="en-US" dirty="0"/>
              <a:t>와 협업</a:t>
            </a:r>
            <a:r>
              <a:rPr lang="en-US" altLang="ko-KR" dirty="0"/>
              <a:t>!)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13AC4E-C41A-56DD-11BC-29CFDC21449D}"/>
              </a:ext>
            </a:extLst>
          </p:cNvPr>
          <p:cNvSpPr/>
          <p:nvPr/>
        </p:nvSpPr>
        <p:spPr>
          <a:xfrm>
            <a:off x="5277853" y="1315453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D4C254-97BF-AE11-A74F-E1B695E350ED}"/>
              </a:ext>
            </a:extLst>
          </p:cNvPr>
          <p:cNvSpPr/>
          <p:nvPr/>
        </p:nvSpPr>
        <p:spPr>
          <a:xfrm>
            <a:off x="6817895" y="1315453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F4B750-37C4-CE72-46C9-9FB127EDFEED}"/>
              </a:ext>
            </a:extLst>
          </p:cNvPr>
          <p:cNvSpPr/>
          <p:nvPr/>
        </p:nvSpPr>
        <p:spPr>
          <a:xfrm>
            <a:off x="8376584" y="1315452"/>
            <a:ext cx="1267326" cy="1491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</a:t>
            </a:r>
            <a:r>
              <a:rPr lang="ko-KR" altLang="en-US" sz="2000" dirty="0"/>
              <a:t>급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25AB0E-14EA-EE19-7D06-1A7368816029}"/>
              </a:ext>
            </a:extLst>
          </p:cNvPr>
          <p:cNvSpPr/>
          <p:nvPr/>
        </p:nvSpPr>
        <p:spPr>
          <a:xfrm>
            <a:off x="4620129" y="3160294"/>
            <a:ext cx="1267326" cy="14919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방명록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3501F3-8491-EE9D-7F0F-7E8275887DE0}"/>
              </a:ext>
            </a:extLst>
          </p:cNvPr>
          <p:cNvSpPr/>
          <p:nvPr/>
        </p:nvSpPr>
        <p:spPr>
          <a:xfrm>
            <a:off x="9240255" y="3160294"/>
            <a:ext cx="1267326" cy="1491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외부</a:t>
            </a:r>
            <a:endParaRPr lang="en-US" altLang="ko-KR" sz="2000" dirty="0"/>
          </a:p>
          <a:p>
            <a:pPr algn="ctr"/>
            <a:r>
              <a:rPr lang="en-US" altLang="ko-KR" sz="2000" dirty="0"/>
              <a:t>JS </a:t>
            </a:r>
            <a:r>
              <a:rPr lang="ko-KR" altLang="en-US" sz="2000" dirty="0"/>
              <a:t>파일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1503ED-2D87-9150-0079-BDBF633B8C1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53792" y="2550695"/>
            <a:ext cx="483868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DA5F08-7241-07A1-2590-CFF172E0BC4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53792" y="2550695"/>
            <a:ext cx="1751402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7E0CCC-97FD-253E-3689-C4BAA5014D6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29493" y="2550695"/>
            <a:ext cx="664341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70F0E-32F6-766D-3C72-D72B75A5365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93834" y="2550695"/>
            <a:ext cx="710358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435615-7E3B-9CF8-2AA1-B1C2CDDDA887}"/>
              </a:ext>
            </a:extLst>
          </p:cNvPr>
          <p:cNvCxnSpPr>
            <a:cxnSpLocks/>
          </p:cNvCxnSpPr>
          <p:nvPr/>
        </p:nvCxnSpPr>
        <p:spPr>
          <a:xfrm flipV="1">
            <a:off x="6160171" y="2061409"/>
            <a:ext cx="988842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5353944-E445-783E-3B87-C09D547C0D26}"/>
              </a:ext>
            </a:extLst>
          </p:cNvPr>
          <p:cNvCxnSpPr>
            <a:cxnSpLocks/>
          </p:cNvCxnSpPr>
          <p:nvPr/>
        </p:nvCxnSpPr>
        <p:spPr>
          <a:xfrm flipV="1">
            <a:off x="7736482" y="2069429"/>
            <a:ext cx="988842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2B65DD-E141-FAD5-1035-C3414350A5D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333876" y="2550695"/>
            <a:ext cx="502723" cy="6095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49146E-E73B-9FB0-0694-C68E55FFE56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98921" y="2452935"/>
            <a:ext cx="2134955" cy="7073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7FA133-7552-4CB1-CA92-B240C1AC698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652320" y="3906251"/>
            <a:ext cx="358793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DC9B8E-C325-57AB-B401-AEDFD2443952}"/>
              </a:ext>
            </a:extLst>
          </p:cNvPr>
          <p:cNvSpPr/>
          <p:nvPr/>
        </p:nvSpPr>
        <p:spPr>
          <a:xfrm>
            <a:off x="6160171" y="3160294"/>
            <a:ext cx="1267326" cy="14919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코드</a:t>
            </a:r>
            <a:endParaRPr lang="en-US" altLang="ko-KR" sz="2000" dirty="0"/>
          </a:p>
          <a:p>
            <a:pPr algn="ctr"/>
            <a:r>
              <a:rPr lang="ko-KR" altLang="en-US" sz="2000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91637C-D7A3-1B5A-159E-1F1D148C8ECF}"/>
              </a:ext>
            </a:extLst>
          </p:cNvPr>
          <p:cNvSpPr/>
          <p:nvPr/>
        </p:nvSpPr>
        <p:spPr>
          <a:xfrm>
            <a:off x="7700213" y="3160294"/>
            <a:ext cx="1267326" cy="1491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외부</a:t>
            </a:r>
            <a:endParaRPr lang="en-US" altLang="ko-KR" sz="2000" dirty="0"/>
          </a:p>
          <a:p>
            <a:pPr algn="ctr"/>
            <a:r>
              <a:rPr lang="en-US" altLang="ko-KR" sz="2000" dirty="0"/>
              <a:t>CSS</a:t>
            </a:r>
          </a:p>
          <a:p>
            <a:pPr algn="ctr"/>
            <a:r>
              <a:rPr lang="ko-KR" altLang="en-US" sz="2000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7923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A1F1-33C6-EC23-B57A-9BF9701D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급 페이지 레이아웃 </a:t>
            </a:r>
            <a:r>
              <a:rPr lang="en-US" altLang="ko-KR" sz="2400" dirty="0"/>
              <a:t>(A, B</a:t>
            </a:r>
            <a:r>
              <a:rPr lang="ko-KR" altLang="en-US" sz="2400" dirty="0"/>
              <a:t>급 페이지 레이아웃과 동일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727D7D-DFE0-8599-F3FB-972148DAE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656590"/>
              </p:ext>
            </p:extLst>
          </p:nvPr>
        </p:nvGraphicFramePr>
        <p:xfrm>
          <a:off x="989013" y="1685925"/>
          <a:ext cx="10213974" cy="1010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02329">
                  <a:extLst>
                    <a:ext uri="{9D8B030D-6E8A-4147-A177-3AD203B41FA5}">
                      <a16:colId xmlns:a16="http://schemas.microsoft.com/office/drawing/2014/main" val="1817240778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2462966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5136587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47928042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677182673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8373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상단 </a:t>
                      </a:r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Link </a:t>
                      </a:r>
                      <a:r>
                        <a:rPr lang="ko-KR" altLang="en-US" dirty="0"/>
                        <a:t>태그로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외부 </a:t>
                      </a:r>
                      <a:r>
                        <a:rPr lang="en-US" altLang="ko-KR" dirty="0"/>
                        <a:t>CSS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프로필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Iframe</a:t>
                      </a:r>
                      <a:r>
                        <a:rPr lang="ko-KR" altLang="en-US" dirty="0"/>
                        <a:t>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페이지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</a:t>
                      </a:r>
                      <a:r>
                        <a:rPr lang="ko-KR" altLang="en-US" dirty="0"/>
                        <a:t>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연락망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4024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5DF51DA1-879F-6979-B011-EE0340FA82BC}"/>
              </a:ext>
            </a:extLst>
          </p:cNvPr>
          <p:cNvSpPr txBox="1">
            <a:spLocks/>
          </p:cNvSpPr>
          <p:nvPr/>
        </p:nvSpPr>
        <p:spPr>
          <a:xfrm>
            <a:off x="989400" y="3429000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방명록 페이지 레이아웃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6931469-D76B-2B54-84F3-0DD64E4D3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091171"/>
              </p:ext>
            </p:extLst>
          </p:nvPr>
        </p:nvGraphicFramePr>
        <p:xfrm>
          <a:off x="989013" y="4719636"/>
          <a:ext cx="6809316" cy="1010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02329">
                  <a:extLst>
                    <a:ext uri="{9D8B030D-6E8A-4147-A177-3AD203B41FA5}">
                      <a16:colId xmlns:a16="http://schemas.microsoft.com/office/drawing/2014/main" val="1817240778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2462966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51365879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334792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 #write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#store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Script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Src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r>
                        <a:rPr lang="ko-KR" altLang="en-US" dirty="0"/>
                        <a:t>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내부 공간 나눔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열람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방명록 저장 및 게시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9402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BCBC3B-0F81-AA9D-9E20-57E63F2CDC3D}"/>
              </a:ext>
            </a:extLst>
          </p:cNvPr>
          <p:cNvSpPr txBox="1"/>
          <p:nvPr/>
        </p:nvSpPr>
        <p:spPr>
          <a:xfrm>
            <a:off x="989013" y="27118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</a:t>
            </a:r>
            <a:r>
              <a:rPr lang="ko-KR" altLang="en-US" sz="1800" dirty="0"/>
              <a:t>네이버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등의 카페 레이아웃을 참고하였습니다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A71E1-6DAF-CFB6-26DE-827BB5D606EC}"/>
              </a:ext>
            </a:extLst>
          </p:cNvPr>
          <p:cNvSpPr txBox="1"/>
          <p:nvPr/>
        </p:nvSpPr>
        <p:spPr>
          <a:xfrm>
            <a:off x="989013" y="5723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*Script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Chat GPT</a:t>
            </a:r>
            <a:r>
              <a:rPr lang="ko-KR" altLang="en-US" dirty="0"/>
              <a:t>와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6651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Microsoft GothicNeo</vt:lpstr>
      <vt:lpstr>Microsoft GothicNeo Light</vt:lpstr>
      <vt:lpstr>Arial</vt:lpstr>
      <vt:lpstr>Wingdings</vt:lpstr>
      <vt:lpstr>FrostyVTI</vt:lpstr>
      <vt:lpstr>포트폴리오 페이지 제작</vt:lpstr>
      <vt:lpstr>기획 의도</vt:lpstr>
      <vt:lpstr>페이지 구성</vt:lpstr>
      <vt:lpstr>S급 페이지 레이아웃 (A, B급 페이지 레이아웃과 동일)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페이지 제작</dc:title>
  <dc:creator>박민주</dc:creator>
  <cp:lastModifiedBy>박민주</cp:lastModifiedBy>
  <cp:revision>1</cp:revision>
  <dcterms:created xsi:type="dcterms:W3CDTF">2023-04-17T03:53:48Z</dcterms:created>
  <dcterms:modified xsi:type="dcterms:W3CDTF">2023-04-17T04:23:25Z</dcterms:modified>
</cp:coreProperties>
</file>