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9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4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3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0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8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7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5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6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ECF5-39D7-4ACE-B0E9-7D5051D792A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EF5B-FDA7-4D93-9D69-2906A4A6B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0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27784" y="420556"/>
            <a:ext cx="38042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 유효기간 초과</a:t>
            </a:r>
            <a:endParaRPr lang="en-US" altLang="ko-KR" sz="33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90855" y="1009651"/>
            <a:ext cx="3162291" cy="66675"/>
            <a:chOff x="5283200" y="1441450"/>
            <a:chExt cx="1625600" cy="66675"/>
          </a:xfrm>
          <a:solidFill>
            <a:srgbClr val="2E6CA4"/>
          </a:solidFill>
        </p:grpSpPr>
        <p:cxnSp>
          <p:nvCxnSpPr>
            <p:cNvPr id="4" name="직선 연결선 3"/>
            <p:cNvCxnSpPr/>
            <p:nvPr/>
          </p:nvCxnSpPr>
          <p:spPr>
            <a:xfrm>
              <a:off x="5283200" y="1480457"/>
              <a:ext cx="1625600" cy="0"/>
            </a:xfrm>
            <a:prstGeom prst="line">
              <a:avLst/>
            </a:prstGeom>
            <a:grpFill/>
            <a:ln w="12700">
              <a:solidFill>
                <a:srgbClr val="2E6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6062663" y="1441450"/>
              <a:ext cx="66675" cy="66675"/>
            </a:xfrm>
            <a:prstGeom prst="ellipse">
              <a:avLst/>
            </a:prstGeom>
            <a:grpFill/>
            <a:ln>
              <a:solidFill>
                <a:srgbClr val="2E6C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40" y="1052736"/>
            <a:ext cx="2638140" cy="468052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79512" y="5775399"/>
            <a:ext cx="446727" cy="461913"/>
            <a:chOff x="2434828" y="401"/>
            <a:chExt cx="1226343" cy="1226343"/>
          </a:xfrm>
        </p:grpSpPr>
        <p:sp>
          <p:nvSpPr>
            <p:cNvPr id="15" name="타원 14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타원 4"/>
            <p:cNvSpPr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46990" rIns="46990" bIns="46990" numCol="1" spcCol="12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700" kern="1200" dirty="0" smtClean="0"/>
                <a:t>1</a:t>
              </a:r>
              <a:endParaRPr lang="ko-KR" altLang="en-US" sz="3700" kern="1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5772" y="5861890"/>
            <a:ext cx="239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그룹웨어 </a:t>
            </a:r>
            <a:r>
              <a:rPr lang="ko-KR" altLang="en-US" sz="1400" b="1" dirty="0" err="1" smtClean="0"/>
              <a:t>스팸</a:t>
            </a:r>
            <a:r>
              <a:rPr lang="ko-KR" altLang="en-US" sz="1400" b="1" dirty="0" smtClean="0"/>
              <a:t> 검역소 클릭</a:t>
            </a:r>
            <a:endParaRPr lang="ko-KR" altLang="en-US" sz="14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228184" y="5735329"/>
            <a:ext cx="446727" cy="461913"/>
            <a:chOff x="2434828" y="401"/>
            <a:chExt cx="1226343" cy="1226343"/>
          </a:xfrm>
        </p:grpSpPr>
        <p:sp>
          <p:nvSpPr>
            <p:cNvPr id="18" name="타원 17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타원 4"/>
            <p:cNvSpPr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46990" rIns="46990" bIns="46990" numCol="1" spcCol="12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700" dirty="0"/>
                <a:t>2</a:t>
              </a:r>
              <a:endParaRPr lang="ko-KR" altLang="en-US" sz="3700" kern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92978" y="5852466"/>
            <a:ext cx="2968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암호를 잊으셨습니까 클릭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6498806" y="3030196"/>
            <a:ext cx="1241546" cy="293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9592" y="6413266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https://us.quarantine.symantec.com/?default_locale=ko_KR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8" y="1173129"/>
            <a:ext cx="5730078" cy="45622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076056" y="5229200"/>
            <a:ext cx="1024405" cy="293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7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2" y="1758771"/>
            <a:ext cx="2838846" cy="3515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2776"/>
            <a:ext cx="2772162" cy="40582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57045" y="3645024"/>
            <a:ext cx="116282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5631383"/>
            <a:ext cx="446727" cy="461913"/>
            <a:chOff x="2434828" y="401"/>
            <a:chExt cx="1226343" cy="1226343"/>
          </a:xfrm>
        </p:grpSpPr>
        <p:sp>
          <p:nvSpPr>
            <p:cNvPr id="16" name="타원 15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타원 4"/>
            <p:cNvSpPr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46990" rIns="46990" bIns="46990" numCol="1" spcCol="12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700" kern="1200" dirty="0" smtClean="0"/>
                <a:t>3</a:t>
              </a:r>
              <a:endParaRPr lang="ko-KR" altLang="en-US" sz="3700" kern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7780" y="5717874"/>
            <a:ext cx="412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자기 그룹웨어 메일주소 넣고 암호 재설정 클릭</a:t>
            </a:r>
            <a:endParaRPr lang="ko-KR" altLang="en-US" sz="14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004048" y="5589240"/>
            <a:ext cx="446727" cy="461913"/>
            <a:chOff x="2434828" y="401"/>
            <a:chExt cx="1226343" cy="1226343"/>
          </a:xfrm>
        </p:grpSpPr>
        <p:sp>
          <p:nvSpPr>
            <p:cNvPr id="20" name="타원 19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타원 4"/>
            <p:cNvSpPr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46990" rIns="46990" bIns="46990" numCol="1" spcCol="12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700" kern="1200" dirty="0" smtClean="0"/>
                <a:t>4</a:t>
              </a:r>
              <a:endParaRPr lang="ko-KR" altLang="en-US" sz="3700" kern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20308" y="5675731"/>
            <a:ext cx="2968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메시지 뜨면 암호재설정 메일 확인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5327053" y="3009836"/>
            <a:ext cx="2341291" cy="851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99592" y="6413266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https://us.quarantine.symantec.com/?default_locale=ko_KR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2627784" y="420556"/>
            <a:ext cx="38042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 유효기간 초과</a:t>
            </a:r>
            <a:endParaRPr lang="en-US" altLang="ko-KR" sz="33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990855" y="1009651"/>
            <a:ext cx="3162291" cy="66675"/>
            <a:chOff x="5283200" y="1441450"/>
            <a:chExt cx="1625600" cy="66675"/>
          </a:xfrm>
          <a:solidFill>
            <a:srgbClr val="2E6CA4"/>
          </a:solidFill>
        </p:grpSpPr>
        <p:cxnSp>
          <p:nvCxnSpPr>
            <p:cNvPr id="27" name="직선 연결선 26"/>
            <p:cNvCxnSpPr/>
            <p:nvPr/>
          </p:nvCxnSpPr>
          <p:spPr>
            <a:xfrm>
              <a:off x="5283200" y="1480457"/>
              <a:ext cx="1625600" cy="0"/>
            </a:xfrm>
            <a:prstGeom prst="line">
              <a:avLst/>
            </a:prstGeom>
            <a:grpFill/>
            <a:ln w="12700">
              <a:solidFill>
                <a:srgbClr val="2E6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6062663" y="1441450"/>
              <a:ext cx="66675" cy="66675"/>
            </a:xfrm>
            <a:prstGeom prst="ellipse">
              <a:avLst/>
            </a:prstGeom>
            <a:grpFill/>
            <a:ln>
              <a:solidFill>
                <a:srgbClr val="2E6C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6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99592" y="6413266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https://us.quarantine.symantec.com/?default_locale=ko_KR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97621"/>
            <a:ext cx="5115639" cy="6192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8" y="2529767"/>
            <a:ext cx="5337833" cy="29874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24744"/>
            <a:ext cx="2819794" cy="455358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90528" y="1556792"/>
            <a:ext cx="35735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51520" y="5631383"/>
            <a:ext cx="446727" cy="461913"/>
            <a:chOff x="2434828" y="401"/>
            <a:chExt cx="1226343" cy="1226343"/>
          </a:xfrm>
        </p:grpSpPr>
        <p:sp>
          <p:nvSpPr>
            <p:cNvPr id="15" name="타원 14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타원 4"/>
            <p:cNvSpPr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46990" rIns="46990" bIns="46990" numCol="1" spcCol="12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700" kern="1200" dirty="0" smtClean="0"/>
                <a:t>6</a:t>
              </a:r>
              <a:endParaRPr lang="ko-KR" altLang="en-US" sz="3700" kern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7780" y="5717874"/>
            <a:ext cx="347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암호 재설정 버튼이나 그 아래 주소 클릭</a:t>
            </a:r>
            <a:endParaRPr lang="ko-KR" altLang="en-US" sz="14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68966" y="1974357"/>
            <a:ext cx="446727" cy="461913"/>
            <a:chOff x="2434828" y="401"/>
            <a:chExt cx="1226343" cy="1226343"/>
          </a:xfrm>
        </p:grpSpPr>
        <p:sp>
          <p:nvSpPr>
            <p:cNvPr id="19" name="타원 18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타원 4"/>
            <p:cNvSpPr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46990" rIns="46990" bIns="46990" numCol="1" spcCol="12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700" dirty="0"/>
                <a:t>5</a:t>
              </a:r>
              <a:endParaRPr lang="ko-KR" altLang="en-US" sz="37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85226" y="2060848"/>
            <a:ext cx="194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암호재설정 메일 클릭</a:t>
            </a:r>
            <a:endParaRPr lang="ko-KR" altLang="en-US" sz="14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523892" y="5698425"/>
            <a:ext cx="446727" cy="546895"/>
            <a:chOff x="2434828" y="401"/>
            <a:chExt cx="1226343" cy="1226343"/>
          </a:xfrm>
        </p:grpSpPr>
        <p:sp>
          <p:nvSpPr>
            <p:cNvPr id="23" name="타원 22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타원 4"/>
            <p:cNvSpPr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46990" rIns="46990" bIns="46990" numCol="1" spcCol="12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700" kern="1200" dirty="0" smtClean="0"/>
                <a:t>7</a:t>
              </a:r>
              <a:endParaRPr lang="ko-KR" altLang="en-US" sz="3700" kern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940152" y="579422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새 암호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회 입력 후 암호 재설정 클릭</a:t>
            </a:r>
            <a:endParaRPr lang="ko-KR" altLang="en-US" sz="1400" b="1" dirty="0"/>
          </a:p>
        </p:txBody>
      </p:sp>
      <p:sp>
        <p:nvSpPr>
          <p:cNvPr id="26" name="직사각형 25"/>
          <p:cNvSpPr/>
          <p:nvPr/>
        </p:nvSpPr>
        <p:spPr>
          <a:xfrm>
            <a:off x="316942" y="3383148"/>
            <a:ext cx="1158714" cy="405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34417" y="4032036"/>
            <a:ext cx="5287854" cy="549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396574" y="4230920"/>
            <a:ext cx="1158714" cy="405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627784" y="420556"/>
            <a:ext cx="38042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 유효기간 초과</a:t>
            </a:r>
            <a:endParaRPr lang="en-US" altLang="ko-KR" sz="33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990855" y="1009651"/>
            <a:ext cx="3162291" cy="66675"/>
            <a:chOff x="5283200" y="1441450"/>
            <a:chExt cx="1625600" cy="66675"/>
          </a:xfrm>
          <a:solidFill>
            <a:srgbClr val="2E6CA4"/>
          </a:solidFill>
        </p:grpSpPr>
        <p:cxnSp>
          <p:nvCxnSpPr>
            <p:cNvPr id="31" name="직선 연결선 30"/>
            <p:cNvCxnSpPr/>
            <p:nvPr/>
          </p:nvCxnSpPr>
          <p:spPr>
            <a:xfrm>
              <a:off x="5283200" y="1480457"/>
              <a:ext cx="1625600" cy="0"/>
            </a:xfrm>
            <a:prstGeom prst="line">
              <a:avLst/>
            </a:prstGeom>
            <a:grpFill/>
            <a:ln w="12700">
              <a:solidFill>
                <a:srgbClr val="2E6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6062663" y="1441450"/>
              <a:ext cx="66675" cy="66675"/>
            </a:xfrm>
            <a:prstGeom prst="ellipse">
              <a:avLst/>
            </a:prstGeom>
            <a:grpFill/>
            <a:ln>
              <a:solidFill>
                <a:srgbClr val="2E6C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8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69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성진N</dc:creator>
  <cp:lastModifiedBy>박 성진N</cp:lastModifiedBy>
  <cp:revision>6</cp:revision>
  <dcterms:created xsi:type="dcterms:W3CDTF">2017-02-21T01:00:43Z</dcterms:created>
  <dcterms:modified xsi:type="dcterms:W3CDTF">2017-02-22T06:43:34Z</dcterms:modified>
</cp:coreProperties>
</file>