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2"/>
  </p:notesMasterIdLst>
  <p:sldIdLst>
    <p:sldId id="256" r:id="rId2"/>
    <p:sldId id="258" r:id="rId3"/>
    <p:sldId id="261" r:id="rId4"/>
    <p:sldId id="279" r:id="rId5"/>
    <p:sldId id="280" r:id="rId6"/>
    <p:sldId id="281" r:id="rId7"/>
    <p:sldId id="282" r:id="rId8"/>
    <p:sldId id="284" r:id="rId9"/>
    <p:sldId id="272" r:id="rId10"/>
    <p:sldId id="283" r:id="rId11"/>
    <p:sldId id="273" r:id="rId12"/>
    <p:sldId id="274" r:id="rId13"/>
    <p:sldId id="275" r:id="rId14"/>
    <p:sldId id="276" r:id="rId15"/>
    <p:sldId id="277" r:id="rId16"/>
    <p:sldId id="285" r:id="rId17"/>
    <p:sldId id="286" r:id="rId18"/>
    <p:sldId id="278" r:id="rId19"/>
    <p:sldId id="259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F12BB-0F12-4925-B419-23064145B1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724DC-02F5-4446-BBC2-D130A13AC546}">
      <dgm:prSet/>
      <dgm:spPr/>
      <dgm:t>
        <a:bodyPr/>
        <a:lstStyle/>
        <a:p>
          <a:r>
            <a:rPr lang="ko-KR" dirty="0"/>
            <a:t>회원가입 로그인 기능 </a:t>
          </a:r>
          <a:r>
            <a:rPr lang="en-US" dirty="0"/>
            <a:t>(</a:t>
          </a:r>
          <a:r>
            <a:rPr lang="ko-KR" altLang="en-US" dirty="0"/>
            <a:t>간편로그인 </a:t>
          </a:r>
          <a:r>
            <a:rPr lang="en-US" altLang="ko-KR" dirty="0"/>
            <a:t>: </a:t>
          </a:r>
          <a:r>
            <a:rPr lang="ko-KR" dirty="0"/>
            <a:t>카카오</a:t>
          </a:r>
          <a:r>
            <a:rPr lang="en-US" dirty="0"/>
            <a:t>, </a:t>
          </a:r>
          <a:r>
            <a:rPr lang="ko-KR" dirty="0"/>
            <a:t>구글</a:t>
          </a:r>
          <a:r>
            <a:rPr lang="en-US" dirty="0"/>
            <a:t>, </a:t>
          </a:r>
          <a:r>
            <a:rPr lang="ko-KR" dirty="0"/>
            <a:t>네이버</a:t>
          </a:r>
          <a:r>
            <a:rPr lang="en-US" dirty="0"/>
            <a:t>)</a:t>
          </a:r>
        </a:p>
      </dgm:t>
    </dgm:pt>
    <dgm:pt modelId="{5469AC36-1742-4EF7-BDC6-E30DA5485289}" type="parTrans" cxnId="{EFAD946C-0D1A-4B9E-93E1-1B7EFBAF5D0F}">
      <dgm:prSet/>
      <dgm:spPr/>
      <dgm:t>
        <a:bodyPr/>
        <a:lstStyle/>
        <a:p>
          <a:endParaRPr lang="en-US"/>
        </a:p>
      </dgm:t>
    </dgm:pt>
    <dgm:pt modelId="{FF4CDD3A-F69D-4BC1-8AD7-DEC147A9D110}" type="sibTrans" cxnId="{EFAD946C-0D1A-4B9E-93E1-1B7EFBAF5D0F}">
      <dgm:prSet/>
      <dgm:spPr/>
      <dgm:t>
        <a:bodyPr/>
        <a:lstStyle/>
        <a:p>
          <a:endParaRPr lang="en-US"/>
        </a:p>
      </dgm:t>
    </dgm:pt>
    <dgm:pt modelId="{E4E48DDC-5492-40EE-A1C2-44591722B3EB}">
      <dgm:prSet/>
      <dgm:spPr/>
      <dgm:t>
        <a:bodyPr/>
        <a:lstStyle/>
        <a:p>
          <a:r>
            <a:rPr lang="ko-KR" altLang="en-US" dirty="0"/>
            <a:t>연습</a:t>
          </a:r>
          <a:r>
            <a:rPr lang="ko-KR" dirty="0"/>
            <a:t> 면접</a:t>
          </a:r>
          <a:r>
            <a:rPr lang="en-US" dirty="0"/>
            <a:t>(</a:t>
          </a:r>
          <a:r>
            <a:rPr lang="ko-KR" altLang="en-US" dirty="0"/>
            <a:t>문제마다 피드백</a:t>
          </a:r>
          <a:r>
            <a:rPr lang="en-US" dirty="0"/>
            <a:t>)</a:t>
          </a:r>
          <a:r>
            <a:rPr lang="ko-KR" dirty="0"/>
            <a:t> </a:t>
          </a:r>
          <a:r>
            <a:rPr lang="en-US" dirty="0"/>
            <a:t>/ </a:t>
          </a:r>
          <a:r>
            <a:rPr lang="ko-KR" altLang="en-US" dirty="0"/>
            <a:t>평가</a:t>
          </a:r>
          <a:r>
            <a:rPr lang="ko-KR" dirty="0"/>
            <a:t> 면접</a:t>
          </a:r>
          <a:r>
            <a:rPr lang="en-US" dirty="0"/>
            <a:t>5</a:t>
          </a:r>
          <a:r>
            <a:rPr lang="ko-KR" altLang="en-US" dirty="0"/>
            <a:t>문제</a:t>
          </a:r>
          <a:r>
            <a:rPr lang="en-US" altLang="ko-KR" dirty="0"/>
            <a:t>(</a:t>
          </a:r>
          <a:r>
            <a:rPr lang="ko-KR" altLang="en-US" dirty="0" err="1"/>
            <a:t>점수제</a:t>
          </a:r>
          <a:r>
            <a:rPr lang="ko-KR" altLang="en-US" dirty="0"/>
            <a:t> </a:t>
          </a:r>
          <a:r>
            <a:rPr lang="en-US" altLang="ko-KR" dirty="0"/>
            <a:t>+ 5</a:t>
          </a:r>
          <a:r>
            <a:rPr lang="ko-KR" altLang="en-US" dirty="0"/>
            <a:t>분제마다 피드백</a:t>
          </a:r>
          <a:r>
            <a:rPr lang="en-US" altLang="ko-KR" dirty="0"/>
            <a:t>) / (</a:t>
          </a:r>
          <a:r>
            <a:rPr lang="ko-KR" altLang="en-US" dirty="0"/>
            <a:t>채팅 </a:t>
          </a:r>
          <a:r>
            <a:rPr lang="en-US" altLang="ko-KR" dirty="0"/>
            <a:t>/ </a:t>
          </a:r>
          <a:r>
            <a:rPr lang="ko-KR" altLang="en-US" dirty="0"/>
            <a:t>음성</a:t>
          </a:r>
          <a:r>
            <a:rPr lang="en-US" altLang="ko-KR" dirty="0"/>
            <a:t>)</a:t>
          </a:r>
          <a:r>
            <a:rPr lang="ko-KR" altLang="en-US" dirty="0"/>
            <a:t> 선택하기</a:t>
          </a:r>
          <a:endParaRPr lang="en-US" dirty="0"/>
        </a:p>
      </dgm:t>
    </dgm:pt>
    <dgm:pt modelId="{EDF26810-4882-4F91-884E-2674D7F44EFD}" type="parTrans" cxnId="{8390C191-16A2-40AA-83FC-B8535D4FBB82}">
      <dgm:prSet/>
      <dgm:spPr/>
      <dgm:t>
        <a:bodyPr/>
        <a:lstStyle/>
        <a:p>
          <a:endParaRPr lang="en-US"/>
        </a:p>
      </dgm:t>
    </dgm:pt>
    <dgm:pt modelId="{28D0E4BD-54A6-4BC2-9B62-A2AD980EC540}" type="sibTrans" cxnId="{8390C191-16A2-40AA-83FC-B8535D4FBB82}">
      <dgm:prSet/>
      <dgm:spPr/>
      <dgm:t>
        <a:bodyPr/>
        <a:lstStyle/>
        <a:p>
          <a:endParaRPr lang="en-US"/>
        </a:p>
      </dgm:t>
    </dgm:pt>
    <dgm:pt modelId="{2F359AD1-9123-44EB-AA87-A2165EC8C442}">
      <dgm:prSet/>
      <dgm:spPr/>
      <dgm:t>
        <a:bodyPr/>
        <a:lstStyle/>
        <a:p>
          <a:r>
            <a:rPr lang="ko-KR" dirty="0"/>
            <a:t>면접자가 </a:t>
          </a:r>
          <a:r>
            <a:rPr lang="ko-KR" dirty="0" err="1"/>
            <a:t>듣고싶은</a:t>
          </a:r>
          <a:r>
            <a:rPr lang="ko-KR" dirty="0"/>
            <a:t> 질문 추가하기</a:t>
          </a:r>
          <a:endParaRPr lang="en-US" dirty="0"/>
        </a:p>
      </dgm:t>
    </dgm:pt>
    <dgm:pt modelId="{9E13E4C7-B40A-4E1A-83BA-E3A1A9F14902}" type="parTrans" cxnId="{5B13AA6D-A97B-410E-B854-5209E4B6C158}">
      <dgm:prSet/>
      <dgm:spPr/>
      <dgm:t>
        <a:bodyPr/>
        <a:lstStyle/>
        <a:p>
          <a:endParaRPr lang="en-US"/>
        </a:p>
      </dgm:t>
    </dgm:pt>
    <dgm:pt modelId="{6CE10DD1-3235-4C09-ADF3-2259CC27A549}" type="sibTrans" cxnId="{5B13AA6D-A97B-410E-B854-5209E4B6C158}">
      <dgm:prSet/>
      <dgm:spPr/>
      <dgm:t>
        <a:bodyPr/>
        <a:lstStyle/>
        <a:p>
          <a:endParaRPr lang="en-US"/>
        </a:p>
      </dgm:t>
    </dgm:pt>
    <dgm:pt modelId="{521F091D-1575-47D6-B316-7A95951245BA}">
      <dgm:prSet/>
      <dgm:spPr/>
      <dgm:t>
        <a:bodyPr/>
        <a:lstStyle/>
        <a:p>
          <a:r>
            <a:rPr lang="ko-KR" altLang="en-US" dirty="0"/>
            <a:t>면접 피드백</a:t>
          </a:r>
          <a:r>
            <a:rPr lang="en-US" altLang="ko-KR" dirty="0"/>
            <a:t>(</a:t>
          </a:r>
          <a:r>
            <a:rPr lang="ko-KR" altLang="en-US" dirty="0"/>
            <a:t>텍스트 피드백</a:t>
          </a:r>
          <a:r>
            <a:rPr lang="en-US" altLang="ko-KR" dirty="0"/>
            <a:t>)</a:t>
          </a:r>
          <a:endParaRPr lang="en-US" dirty="0"/>
        </a:p>
      </dgm:t>
    </dgm:pt>
    <dgm:pt modelId="{6E36368E-B394-4F5A-9774-BCC5129F5C4A}" type="parTrans" cxnId="{552143C0-879D-4AC0-9C0B-942EA5FB29BD}">
      <dgm:prSet/>
      <dgm:spPr/>
      <dgm:t>
        <a:bodyPr/>
        <a:lstStyle/>
        <a:p>
          <a:endParaRPr lang="en-US"/>
        </a:p>
      </dgm:t>
    </dgm:pt>
    <dgm:pt modelId="{6625BF49-79C9-431E-A892-C615E25F5474}" type="sibTrans" cxnId="{552143C0-879D-4AC0-9C0B-942EA5FB29BD}">
      <dgm:prSet/>
      <dgm:spPr/>
      <dgm:t>
        <a:bodyPr/>
        <a:lstStyle/>
        <a:p>
          <a:endParaRPr lang="en-US"/>
        </a:p>
      </dgm:t>
    </dgm:pt>
    <dgm:pt modelId="{8AF4C8A6-157B-4A20-A5D0-AB8B5EDE229A}">
      <dgm:prSet/>
      <dgm:spPr/>
      <dgm:t>
        <a:bodyPr/>
        <a:lstStyle/>
        <a:p>
          <a:pPr latinLnBrk="1"/>
          <a:r>
            <a:rPr lang="ko-KR" altLang="en-US" dirty="0"/>
            <a:t>면접 히스토리</a:t>
          </a:r>
          <a:endParaRPr lang="en-US" dirty="0"/>
        </a:p>
      </dgm:t>
    </dgm:pt>
    <dgm:pt modelId="{C930977A-AD93-495A-8419-BD942680EA28}" type="par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18334E6C-717A-439D-A050-7669B0B43747}" type="sib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FE847C88-B459-4B52-B46C-875E6E326CCC}">
      <dgm:prSet/>
      <dgm:spPr/>
      <dgm:t>
        <a:bodyPr/>
        <a:lstStyle/>
        <a:p>
          <a:r>
            <a:rPr lang="ko-KR" altLang="en-US" dirty="0"/>
            <a:t>분야별 후기</a:t>
          </a:r>
          <a:endParaRPr lang="en-US" dirty="0"/>
        </a:p>
      </dgm:t>
    </dgm:pt>
    <dgm:pt modelId="{405ED09F-A455-44D9-9C31-E4430E2E08B9}" type="par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D4292D1A-F924-405C-B49A-82040262AE86}" type="sib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553B6F08-5DA2-4680-B749-0BAA904E86F6}">
      <dgm:prSet/>
      <dgm:spPr/>
      <dgm:t>
        <a:bodyPr/>
        <a:lstStyle/>
        <a:p>
          <a:r>
            <a:rPr lang="ko-KR" altLang="en-US" dirty="0"/>
            <a:t>목소리 톤과 자세는 팁으로 소개</a:t>
          </a:r>
          <a:endParaRPr lang="en-US" dirty="0"/>
        </a:p>
      </dgm:t>
    </dgm:pt>
    <dgm:pt modelId="{AA958CCE-8AD2-4DAD-9193-FD687C04F21B}" type="par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4A7A62E0-5522-4B75-9C62-B509F83702B9}" type="sib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B9F0D091-8C81-442C-B9E7-7C1400C0F46A}" type="pres">
      <dgm:prSet presAssocID="{935F12BB-0F12-4925-B419-23064145B113}" presName="vert0" presStyleCnt="0">
        <dgm:presLayoutVars>
          <dgm:dir/>
          <dgm:animOne val="branch"/>
          <dgm:animLvl val="lvl"/>
        </dgm:presLayoutVars>
      </dgm:prSet>
      <dgm:spPr/>
    </dgm:pt>
    <dgm:pt modelId="{9B7D26BA-474E-461E-AB88-4A7ECBDC7849}" type="pres">
      <dgm:prSet presAssocID="{FA0724DC-02F5-4446-BBC2-D130A13AC546}" presName="thickLine" presStyleLbl="alignNode1" presStyleIdx="0" presStyleCnt="7"/>
      <dgm:spPr/>
    </dgm:pt>
    <dgm:pt modelId="{420D81AA-3565-4CE0-A7F4-EB46E6828DD9}" type="pres">
      <dgm:prSet presAssocID="{FA0724DC-02F5-4446-BBC2-D130A13AC546}" presName="horz1" presStyleCnt="0"/>
      <dgm:spPr/>
    </dgm:pt>
    <dgm:pt modelId="{AC4601E2-4875-4A13-9EEF-50B7F23C5C88}" type="pres">
      <dgm:prSet presAssocID="{FA0724DC-02F5-4446-BBC2-D130A13AC546}" presName="tx1" presStyleLbl="revTx" presStyleIdx="0" presStyleCnt="7"/>
      <dgm:spPr/>
    </dgm:pt>
    <dgm:pt modelId="{E7E1231B-1BF5-43FD-A37D-F28FB6938940}" type="pres">
      <dgm:prSet presAssocID="{FA0724DC-02F5-4446-BBC2-D130A13AC546}" presName="vert1" presStyleCnt="0"/>
      <dgm:spPr/>
    </dgm:pt>
    <dgm:pt modelId="{2530EF84-373A-405B-94BF-A1C0FD79F801}" type="pres">
      <dgm:prSet presAssocID="{E4E48DDC-5492-40EE-A1C2-44591722B3EB}" presName="thickLine" presStyleLbl="alignNode1" presStyleIdx="1" presStyleCnt="7"/>
      <dgm:spPr/>
    </dgm:pt>
    <dgm:pt modelId="{F6883A00-E6BE-46CF-A1CA-4293E0DB55B5}" type="pres">
      <dgm:prSet presAssocID="{E4E48DDC-5492-40EE-A1C2-44591722B3EB}" presName="horz1" presStyleCnt="0"/>
      <dgm:spPr/>
    </dgm:pt>
    <dgm:pt modelId="{016927AE-8B95-4F18-A48C-BFFDC0194AA4}" type="pres">
      <dgm:prSet presAssocID="{E4E48DDC-5492-40EE-A1C2-44591722B3EB}" presName="tx1" presStyleLbl="revTx" presStyleIdx="1" presStyleCnt="7"/>
      <dgm:spPr/>
    </dgm:pt>
    <dgm:pt modelId="{D559CC2F-FF4C-4546-939D-EB82978B490D}" type="pres">
      <dgm:prSet presAssocID="{E4E48DDC-5492-40EE-A1C2-44591722B3EB}" presName="vert1" presStyleCnt="0"/>
      <dgm:spPr/>
    </dgm:pt>
    <dgm:pt modelId="{F675E2D5-41E9-4A6E-8591-004EF583475D}" type="pres">
      <dgm:prSet presAssocID="{2F359AD1-9123-44EB-AA87-A2165EC8C442}" presName="thickLine" presStyleLbl="alignNode1" presStyleIdx="2" presStyleCnt="7"/>
      <dgm:spPr/>
    </dgm:pt>
    <dgm:pt modelId="{B00812DE-B479-45C3-ABF6-73842E097A5F}" type="pres">
      <dgm:prSet presAssocID="{2F359AD1-9123-44EB-AA87-A2165EC8C442}" presName="horz1" presStyleCnt="0"/>
      <dgm:spPr/>
    </dgm:pt>
    <dgm:pt modelId="{84A5CD9F-76A8-4888-AA78-9A222F8DE022}" type="pres">
      <dgm:prSet presAssocID="{2F359AD1-9123-44EB-AA87-A2165EC8C442}" presName="tx1" presStyleLbl="revTx" presStyleIdx="2" presStyleCnt="7"/>
      <dgm:spPr/>
    </dgm:pt>
    <dgm:pt modelId="{23F02F02-BD94-404B-9618-B0A79BAAE17F}" type="pres">
      <dgm:prSet presAssocID="{2F359AD1-9123-44EB-AA87-A2165EC8C442}" presName="vert1" presStyleCnt="0"/>
      <dgm:spPr/>
    </dgm:pt>
    <dgm:pt modelId="{08BDAAF8-638E-4259-9F3E-50F733D648F8}" type="pres">
      <dgm:prSet presAssocID="{521F091D-1575-47D6-B316-7A95951245BA}" presName="thickLine" presStyleLbl="alignNode1" presStyleIdx="3" presStyleCnt="7"/>
      <dgm:spPr/>
    </dgm:pt>
    <dgm:pt modelId="{7A09B8FB-7579-4138-BA82-84C066E251FC}" type="pres">
      <dgm:prSet presAssocID="{521F091D-1575-47D6-B316-7A95951245BA}" presName="horz1" presStyleCnt="0"/>
      <dgm:spPr/>
    </dgm:pt>
    <dgm:pt modelId="{692F041E-EFDB-40DF-BC20-7766624AAA40}" type="pres">
      <dgm:prSet presAssocID="{521F091D-1575-47D6-B316-7A95951245BA}" presName="tx1" presStyleLbl="revTx" presStyleIdx="3" presStyleCnt="7"/>
      <dgm:spPr/>
    </dgm:pt>
    <dgm:pt modelId="{299C612C-9789-4A59-B9D5-7652FE75642E}" type="pres">
      <dgm:prSet presAssocID="{521F091D-1575-47D6-B316-7A95951245BA}" presName="vert1" presStyleCnt="0"/>
      <dgm:spPr/>
    </dgm:pt>
    <dgm:pt modelId="{57C3C9B5-347A-4379-9F04-49B6ED129B8E}" type="pres">
      <dgm:prSet presAssocID="{8AF4C8A6-157B-4A20-A5D0-AB8B5EDE229A}" presName="thickLine" presStyleLbl="alignNode1" presStyleIdx="4" presStyleCnt="7"/>
      <dgm:spPr/>
    </dgm:pt>
    <dgm:pt modelId="{6DA6557F-5CD0-4CB3-9DA2-D3E745777871}" type="pres">
      <dgm:prSet presAssocID="{8AF4C8A6-157B-4A20-A5D0-AB8B5EDE229A}" presName="horz1" presStyleCnt="0"/>
      <dgm:spPr/>
    </dgm:pt>
    <dgm:pt modelId="{5F89CF10-BEBB-4F3D-89FA-E95C273409FF}" type="pres">
      <dgm:prSet presAssocID="{8AF4C8A6-157B-4A20-A5D0-AB8B5EDE229A}" presName="tx1" presStyleLbl="revTx" presStyleIdx="4" presStyleCnt="7"/>
      <dgm:spPr/>
    </dgm:pt>
    <dgm:pt modelId="{A9F03C63-7E09-4C94-805F-2C35907B119F}" type="pres">
      <dgm:prSet presAssocID="{8AF4C8A6-157B-4A20-A5D0-AB8B5EDE229A}" presName="vert1" presStyleCnt="0"/>
      <dgm:spPr/>
    </dgm:pt>
    <dgm:pt modelId="{F604CEC5-F0C6-413B-85BA-3BD8CFBBD692}" type="pres">
      <dgm:prSet presAssocID="{FE847C88-B459-4B52-B46C-875E6E326CCC}" presName="thickLine" presStyleLbl="alignNode1" presStyleIdx="5" presStyleCnt="7"/>
      <dgm:spPr/>
    </dgm:pt>
    <dgm:pt modelId="{BA48DD41-6C98-4D1E-B20A-778AE1B28964}" type="pres">
      <dgm:prSet presAssocID="{FE847C88-B459-4B52-B46C-875E6E326CCC}" presName="horz1" presStyleCnt="0"/>
      <dgm:spPr/>
    </dgm:pt>
    <dgm:pt modelId="{D3714CEC-2B37-4AA6-ADFE-2D4EB054C60A}" type="pres">
      <dgm:prSet presAssocID="{FE847C88-B459-4B52-B46C-875E6E326CCC}" presName="tx1" presStyleLbl="revTx" presStyleIdx="5" presStyleCnt="7"/>
      <dgm:spPr/>
    </dgm:pt>
    <dgm:pt modelId="{945B61C8-FB95-4F54-95A8-CB3AB960B116}" type="pres">
      <dgm:prSet presAssocID="{FE847C88-B459-4B52-B46C-875E6E326CCC}" presName="vert1" presStyleCnt="0"/>
      <dgm:spPr/>
    </dgm:pt>
    <dgm:pt modelId="{1F1A3C4A-50A0-4C7C-A5B1-CFF4DCD2F546}" type="pres">
      <dgm:prSet presAssocID="{553B6F08-5DA2-4680-B749-0BAA904E86F6}" presName="thickLine" presStyleLbl="alignNode1" presStyleIdx="6" presStyleCnt="7"/>
      <dgm:spPr/>
    </dgm:pt>
    <dgm:pt modelId="{84E9FBB3-3ECC-430C-B34F-23371B8256C6}" type="pres">
      <dgm:prSet presAssocID="{553B6F08-5DA2-4680-B749-0BAA904E86F6}" presName="horz1" presStyleCnt="0"/>
      <dgm:spPr/>
    </dgm:pt>
    <dgm:pt modelId="{C824FB2C-E928-4F69-A4C5-E35C69466CEC}" type="pres">
      <dgm:prSet presAssocID="{553B6F08-5DA2-4680-B749-0BAA904E86F6}" presName="tx1" presStyleLbl="revTx" presStyleIdx="6" presStyleCnt="7"/>
      <dgm:spPr/>
    </dgm:pt>
    <dgm:pt modelId="{F4650EC9-848A-4945-852D-9A49F76ECE10}" type="pres">
      <dgm:prSet presAssocID="{553B6F08-5DA2-4680-B749-0BAA904E86F6}" presName="vert1" presStyleCnt="0"/>
      <dgm:spPr/>
    </dgm:pt>
  </dgm:ptLst>
  <dgm:cxnLst>
    <dgm:cxn modelId="{43BA7101-78C2-4716-802A-57837C753172}" type="presOf" srcId="{FA0724DC-02F5-4446-BBC2-D130A13AC546}" destId="{AC4601E2-4875-4A13-9EEF-50B7F23C5C88}" srcOrd="0" destOrd="0" presId="urn:microsoft.com/office/officeart/2008/layout/LinedList"/>
    <dgm:cxn modelId="{0015A202-6C21-4054-BD1A-D130D3EFEB3D}" type="presOf" srcId="{FE847C88-B459-4B52-B46C-875E6E326CCC}" destId="{D3714CEC-2B37-4AA6-ADFE-2D4EB054C60A}" srcOrd="0" destOrd="0" presId="urn:microsoft.com/office/officeart/2008/layout/LinedList"/>
    <dgm:cxn modelId="{D4F9290A-7F66-4925-890C-FA26449EFBBF}" type="presOf" srcId="{8AF4C8A6-157B-4A20-A5D0-AB8B5EDE229A}" destId="{5F89CF10-BEBB-4F3D-89FA-E95C273409FF}" srcOrd="0" destOrd="0" presId="urn:microsoft.com/office/officeart/2008/layout/LinedList"/>
    <dgm:cxn modelId="{F0EF150C-DF6D-415D-A190-EC62EB5E751B}" type="presOf" srcId="{935F12BB-0F12-4925-B419-23064145B113}" destId="{B9F0D091-8C81-442C-B9E7-7C1400C0F46A}" srcOrd="0" destOrd="0" presId="urn:microsoft.com/office/officeart/2008/layout/LinedList"/>
    <dgm:cxn modelId="{7FB39D20-4CBD-4C99-806C-AD247D1AA20D}" type="presOf" srcId="{521F091D-1575-47D6-B316-7A95951245BA}" destId="{692F041E-EFDB-40DF-BC20-7766624AAA40}" srcOrd="0" destOrd="0" presId="urn:microsoft.com/office/officeart/2008/layout/LinedList"/>
    <dgm:cxn modelId="{43E7EA5C-47A3-4320-85FE-1FE448DFC511}" srcId="{935F12BB-0F12-4925-B419-23064145B113}" destId="{8AF4C8A6-157B-4A20-A5D0-AB8B5EDE229A}" srcOrd="4" destOrd="0" parTransId="{C930977A-AD93-495A-8419-BD942680EA28}" sibTransId="{18334E6C-717A-439D-A050-7669B0B43747}"/>
    <dgm:cxn modelId="{EFAD946C-0D1A-4B9E-93E1-1B7EFBAF5D0F}" srcId="{935F12BB-0F12-4925-B419-23064145B113}" destId="{FA0724DC-02F5-4446-BBC2-D130A13AC546}" srcOrd="0" destOrd="0" parTransId="{5469AC36-1742-4EF7-BDC6-E30DA5485289}" sibTransId="{FF4CDD3A-F69D-4BC1-8AD7-DEC147A9D110}"/>
    <dgm:cxn modelId="{5B13AA6D-A97B-410E-B854-5209E4B6C158}" srcId="{935F12BB-0F12-4925-B419-23064145B113}" destId="{2F359AD1-9123-44EB-AA87-A2165EC8C442}" srcOrd="2" destOrd="0" parTransId="{9E13E4C7-B40A-4E1A-83BA-E3A1A9F14902}" sibTransId="{6CE10DD1-3235-4C09-ADF3-2259CC27A549}"/>
    <dgm:cxn modelId="{59B31C50-75E8-4103-80E4-004FC1457A26}" type="presOf" srcId="{553B6F08-5DA2-4680-B749-0BAA904E86F6}" destId="{C824FB2C-E928-4F69-A4C5-E35C69466CEC}" srcOrd="0" destOrd="0" presId="urn:microsoft.com/office/officeart/2008/layout/LinedList"/>
    <dgm:cxn modelId="{8390C191-16A2-40AA-83FC-B8535D4FBB82}" srcId="{935F12BB-0F12-4925-B419-23064145B113}" destId="{E4E48DDC-5492-40EE-A1C2-44591722B3EB}" srcOrd="1" destOrd="0" parTransId="{EDF26810-4882-4F91-884E-2674D7F44EFD}" sibTransId="{28D0E4BD-54A6-4BC2-9B62-A2AD980EC540}"/>
    <dgm:cxn modelId="{A902A0AC-335E-4524-95A0-3BCE3BC715A7}" srcId="{935F12BB-0F12-4925-B419-23064145B113}" destId="{553B6F08-5DA2-4680-B749-0BAA904E86F6}" srcOrd="6" destOrd="0" parTransId="{AA958CCE-8AD2-4DAD-9193-FD687C04F21B}" sibTransId="{4A7A62E0-5522-4B75-9C62-B509F83702B9}"/>
    <dgm:cxn modelId="{775778AE-24C6-4A3A-9A3C-5BC17BE3540D}" type="presOf" srcId="{E4E48DDC-5492-40EE-A1C2-44591722B3EB}" destId="{016927AE-8B95-4F18-A48C-BFFDC0194AA4}" srcOrd="0" destOrd="0" presId="urn:microsoft.com/office/officeart/2008/layout/LinedList"/>
    <dgm:cxn modelId="{552143C0-879D-4AC0-9C0B-942EA5FB29BD}" srcId="{935F12BB-0F12-4925-B419-23064145B113}" destId="{521F091D-1575-47D6-B316-7A95951245BA}" srcOrd="3" destOrd="0" parTransId="{6E36368E-B394-4F5A-9774-BCC5129F5C4A}" sibTransId="{6625BF49-79C9-431E-A892-C615E25F5474}"/>
    <dgm:cxn modelId="{23AFDCC7-5831-4083-BB92-3282CC6E8A40}" srcId="{935F12BB-0F12-4925-B419-23064145B113}" destId="{FE847C88-B459-4B52-B46C-875E6E326CCC}" srcOrd="5" destOrd="0" parTransId="{405ED09F-A455-44D9-9C31-E4430E2E08B9}" sibTransId="{D4292D1A-F924-405C-B49A-82040262AE86}"/>
    <dgm:cxn modelId="{28DBB1CF-ADE7-4433-AD0D-3596BE12B8EF}" type="presOf" srcId="{2F359AD1-9123-44EB-AA87-A2165EC8C442}" destId="{84A5CD9F-76A8-4888-AA78-9A222F8DE022}" srcOrd="0" destOrd="0" presId="urn:microsoft.com/office/officeart/2008/layout/LinedList"/>
    <dgm:cxn modelId="{A13250C3-C51E-4F0E-B117-A2DEF05E65E4}" type="presParOf" srcId="{B9F0D091-8C81-442C-B9E7-7C1400C0F46A}" destId="{9B7D26BA-474E-461E-AB88-4A7ECBDC7849}" srcOrd="0" destOrd="0" presId="urn:microsoft.com/office/officeart/2008/layout/LinedList"/>
    <dgm:cxn modelId="{92750906-C8F2-4B7A-B8EA-13AD5E58ECBD}" type="presParOf" srcId="{B9F0D091-8C81-442C-B9E7-7C1400C0F46A}" destId="{420D81AA-3565-4CE0-A7F4-EB46E6828DD9}" srcOrd="1" destOrd="0" presId="urn:microsoft.com/office/officeart/2008/layout/LinedList"/>
    <dgm:cxn modelId="{1B1C6BC8-5DA2-4408-A0DF-860F8256D54A}" type="presParOf" srcId="{420D81AA-3565-4CE0-A7F4-EB46E6828DD9}" destId="{AC4601E2-4875-4A13-9EEF-50B7F23C5C88}" srcOrd="0" destOrd="0" presId="urn:microsoft.com/office/officeart/2008/layout/LinedList"/>
    <dgm:cxn modelId="{76938F05-FE49-4ED9-A626-6440BA294C19}" type="presParOf" srcId="{420D81AA-3565-4CE0-A7F4-EB46E6828DD9}" destId="{E7E1231B-1BF5-43FD-A37D-F28FB6938940}" srcOrd="1" destOrd="0" presId="urn:microsoft.com/office/officeart/2008/layout/LinedList"/>
    <dgm:cxn modelId="{566550D8-4B33-4834-A43D-8BB473494EB0}" type="presParOf" srcId="{B9F0D091-8C81-442C-B9E7-7C1400C0F46A}" destId="{2530EF84-373A-405B-94BF-A1C0FD79F801}" srcOrd="2" destOrd="0" presId="urn:microsoft.com/office/officeart/2008/layout/LinedList"/>
    <dgm:cxn modelId="{8589266E-646F-4A6F-A79E-2E28B2164CCE}" type="presParOf" srcId="{B9F0D091-8C81-442C-B9E7-7C1400C0F46A}" destId="{F6883A00-E6BE-46CF-A1CA-4293E0DB55B5}" srcOrd="3" destOrd="0" presId="urn:microsoft.com/office/officeart/2008/layout/LinedList"/>
    <dgm:cxn modelId="{D091BD94-8EED-4E81-A3DE-449F0D266B0F}" type="presParOf" srcId="{F6883A00-E6BE-46CF-A1CA-4293E0DB55B5}" destId="{016927AE-8B95-4F18-A48C-BFFDC0194AA4}" srcOrd="0" destOrd="0" presId="urn:microsoft.com/office/officeart/2008/layout/LinedList"/>
    <dgm:cxn modelId="{FED7F2F5-E8C9-485D-A0F1-36E9484AF836}" type="presParOf" srcId="{F6883A00-E6BE-46CF-A1CA-4293E0DB55B5}" destId="{D559CC2F-FF4C-4546-939D-EB82978B490D}" srcOrd="1" destOrd="0" presId="urn:microsoft.com/office/officeart/2008/layout/LinedList"/>
    <dgm:cxn modelId="{AAC4169E-0414-4FA0-B66D-46D0DBEDE265}" type="presParOf" srcId="{B9F0D091-8C81-442C-B9E7-7C1400C0F46A}" destId="{F675E2D5-41E9-4A6E-8591-004EF583475D}" srcOrd="4" destOrd="0" presId="urn:microsoft.com/office/officeart/2008/layout/LinedList"/>
    <dgm:cxn modelId="{37DC9E8B-F124-46C2-B9F0-C6F6B118102E}" type="presParOf" srcId="{B9F0D091-8C81-442C-B9E7-7C1400C0F46A}" destId="{B00812DE-B479-45C3-ABF6-73842E097A5F}" srcOrd="5" destOrd="0" presId="urn:microsoft.com/office/officeart/2008/layout/LinedList"/>
    <dgm:cxn modelId="{8FD73CAD-0C2D-4E27-B320-DC7F1C2FDC1E}" type="presParOf" srcId="{B00812DE-B479-45C3-ABF6-73842E097A5F}" destId="{84A5CD9F-76A8-4888-AA78-9A222F8DE022}" srcOrd="0" destOrd="0" presId="urn:microsoft.com/office/officeart/2008/layout/LinedList"/>
    <dgm:cxn modelId="{00F54C88-56EF-4D0A-B29E-9C0EFDCCD8DE}" type="presParOf" srcId="{B00812DE-B479-45C3-ABF6-73842E097A5F}" destId="{23F02F02-BD94-404B-9618-B0A79BAAE17F}" srcOrd="1" destOrd="0" presId="urn:microsoft.com/office/officeart/2008/layout/LinedList"/>
    <dgm:cxn modelId="{740C5958-9EAE-4E4B-A367-DEA7904F3CEC}" type="presParOf" srcId="{B9F0D091-8C81-442C-B9E7-7C1400C0F46A}" destId="{08BDAAF8-638E-4259-9F3E-50F733D648F8}" srcOrd="6" destOrd="0" presId="urn:microsoft.com/office/officeart/2008/layout/LinedList"/>
    <dgm:cxn modelId="{B1585522-C283-4E04-BA87-308BFD8422C6}" type="presParOf" srcId="{B9F0D091-8C81-442C-B9E7-7C1400C0F46A}" destId="{7A09B8FB-7579-4138-BA82-84C066E251FC}" srcOrd="7" destOrd="0" presId="urn:microsoft.com/office/officeart/2008/layout/LinedList"/>
    <dgm:cxn modelId="{1A84A927-2931-442A-9C47-014BD8C8986A}" type="presParOf" srcId="{7A09B8FB-7579-4138-BA82-84C066E251FC}" destId="{692F041E-EFDB-40DF-BC20-7766624AAA40}" srcOrd="0" destOrd="0" presId="urn:microsoft.com/office/officeart/2008/layout/LinedList"/>
    <dgm:cxn modelId="{81580972-97E1-4297-B7E2-0C51B26F0C08}" type="presParOf" srcId="{7A09B8FB-7579-4138-BA82-84C066E251FC}" destId="{299C612C-9789-4A59-B9D5-7652FE75642E}" srcOrd="1" destOrd="0" presId="urn:microsoft.com/office/officeart/2008/layout/LinedList"/>
    <dgm:cxn modelId="{5746D3E1-613B-4D29-AD33-543BD068BB57}" type="presParOf" srcId="{B9F0D091-8C81-442C-B9E7-7C1400C0F46A}" destId="{57C3C9B5-347A-4379-9F04-49B6ED129B8E}" srcOrd="8" destOrd="0" presId="urn:microsoft.com/office/officeart/2008/layout/LinedList"/>
    <dgm:cxn modelId="{5FF44C64-9D71-414B-9DDF-8D4127428BC3}" type="presParOf" srcId="{B9F0D091-8C81-442C-B9E7-7C1400C0F46A}" destId="{6DA6557F-5CD0-4CB3-9DA2-D3E745777871}" srcOrd="9" destOrd="0" presId="urn:microsoft.com/office/officeart/2008/layout/LinedList"/>
    <dgm:cxn modelId="{79D7F4F5-EB55-433F-8FFA-295814976F5F}" type="presParOf" srcId="{6DA6557F-5CD0-4CB3-9DA2-D3E745777871}" destId="{5F89CF10-BEBB-4F3D-89FA-E95C273409FF}" srcOrd="0" destOrd="0" presId="urn:microsoft.com/office/officeart/2008/layout/LinedList"/>
    <dgm:cxn modelId="{64B7BDAE-1EDF-4934-A48C-96D7AD22CED1}" type="presParOf" srcId="{6DA6557F-5CD0-4CB3-9DA2-D3E745777871}" destId="{A9F03C63-7E09-4C94-805F-2C35907B119F}" srcOrd="1" destOrd="0" presId="urn:microsoft.com/office/officeart/2008/layout/LinedList"/>
    <dgm:cxn modelId="{90A6154D-458E-4736-A163-601F8916E5C6}" type="presParOf" srcId="{B9F0D091-8C81-442C-B9E7-7C1400C0F46A}" destId="{F604CEC5-F0C6-413B-85BA-3BD8CFBBD692}" srcOrd="10" destOrd="0" presId="urn:microsoft.com/office/officeart/2008/layout/LinedList"/>
    <dgm:cxn modelId="{FBF30201-4EC6-4801-BEDA-FF17BD812B9E}" type="presParOf" srcId="{B9F0D091-8C81-442C-B9E7-7C1400C0F46A}" destId="{BA48DD41-6C98-4D1E-B20A-778AE1B28964}" srcOrd="11" destOrd="0" presId="urn:microsoft.com/office/officeart/2008/layout/LinedList"/>
    <dgm:cxn modelId="{CF810622-A7AD-4488-8451-3B70DF184525}" type="presParOf" srcId="{BA48DD41-6C98-4D1E-B20A-778AE1B28964}" destId="{D3714CEC-2B37-4AA6-ADFE-2D4EB054C60A}" srcOrd="0" destOrd="0" presId="urn:microsoft.com/office/officeart/2008/layout/LinedList"/>
    <dgm:cxn modelId="{C1257820-ED17-4881-9562-90498D264EFF}" type="presParOf" srcId="{BA48DD41-6C98-4D1E-B20A-778AE1B28964}" destId="{945B61C8-FB95-4F54-95A8-CB3AB960B116}" srcOrd="1" destOrd="0" presId="urn:microsoft.com/office/officeart/2008/layout/LinedList"/>
    <dgm:cxn modelId="{0E1B5B97-5331-48ED-B717-1193416BBEED}" type="presParOf" srcId="{B9F0D091-8C81-442C-B9E7-7C1400C0F46A}" destId="{1F1A3C4A-50A0-4C7C-A5B1-CFF4DCD2F546}" srcOrd="12" destOrd="0" presId="urn:microsoft.com/office/officeart/2008/layout/LinedList"/>
    <dgm:cxn modelId="{D625BB12-E540-4A05-B680-4389338048A2}" type="presParOf" srcId="{B9F0D091-8C81-442C-B9E7-7C1400C0F46A}" destId="{84E9FBB3-3ECC-430C-B34F-23371B8256C6}" srcOrd="13" destOrd="0" presId="urn:microsoft.com/office/officeart/2008/layout/LinedList"/>
    <dgm:cxn modelId="{843C1927-7FB2-42D2-8A1A-3CD23357CFEE}" type="presParOf" srcId="{84E9FBB3-3ECC-430C-B34F-23371B8256C6}" destId="{C824FB2C-E928-4F69-A4C5-E35C69466CEC}" srcOrd="0" destOrd="0" presId="urn:microsoft.com/office/officeart/2008/layout/LinedList"/>
    <dgm:cxn modelId="{A1A4E2C8-6769-4B55-B5B4-1315B6BD5E7E}" type="presParOf" srcId="{84E9FBB3-3ECC-430C-B34F-23371B8256C6}" destId="{F4650EC9-848A-4945-852D-9A49F76ECE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D26BA-474E-461E-AB88-4A7ECBDC7849}">
      <dsp:nvSpPr>
        <dsp:cNvPr id="0" name=""/>
        <dsp:cNvSpPr/>
      </dsp:nvSpPr>
      <dsp:spPr>
        <a:xfrm>
          <a:off x="0" y="45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01E2-4875-4A13-9EEF-50B7F23C5C88}">
      <dsp:nvSpPr>
        <dsp:cNvPr id="0" name=""/>
        <dsp:cNvSpPr/>
      </dsp:nvSpPr>
      <dsp:spPr>
        <a:xfrm>
          <a:off x="0" y="45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회원가입 로그인 기능 </a:t>
          </a:r>
          <a:r>
            <a:rPr lang="en-US" sz="1900" kern="1200" dirty="0"/>
            <a:t>(</a:t>
          </a:r>
          <a:r>
            <a:rPr lang="ko-KR" altLang="en-US" sz="1900" kern="1200" dirty="0"/>
            <a:t>간편로그인 </a:t>
          </a:r>
          <a:r>
            <a:rPr lang="en-US" altLang="ko-KR" sz="1900" kern="1200" dirty="0"/>
            <a:t>: </a:t>
          </a:r>
          <a:r>
            <a:rPr lang="ko-KR" sz="1900" kern="1200" dirty="0"/>
            <a:t>카카오</a:t>
          </a:r>
          <a:r>
            <a:rPr lang="en-US" sz="1900" kern="1200" dirty="0"/>
            <a:t>, </a:t>
          </a:r>
          <a:r>
            <a:rPr lang="ko-KR" sz="1900" kern="1200" dirty="0"/>
            <a:t>구글</a:t>
          </a:r>
          <a:r>
            <a:rPr lang="en-US" sz="1900" kern="1200" dirty="0"/>
            <a:t>, </a:t>
          </a:r>
          <a:r>
            <a:rPr lang="ko-KR" sz="1900" kern="1200" dirty="0"/>
            <a:t>네이버</a:t>
          </a:r>
          <a:r>
            <a:rPr lang="en-US" sz="1900" kern="1200" dirty="0"/>
            <a:t>)</a:t>
          </a:r>
        </a:p>
      </dsp:txBody>
      <dsp:txXfrm>
        <a:off x="0" y="459"/>
        <a:ext cx="11153214" cy="538058"/>
      </dsp:txXfrm>
    </dsp:sp>
    <dsp:sp modelId="{2530EF84-373A-405B-94BF-A1C0FD79F801}">
      <dsp:nvSpPr>
        <dsp:cNvPr id="0" name=""/>
        <dsp:cNvSpPr/>
      </dsp:nvSpPr>
      <dsp:spPr>
        <a:xfrm>
          <a:off x="0" y="538518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27AE-8B95-4F18-A48C-BFFDC0194AA4}">
      <dsp:nvSpPr>
        <dsp:cNvPr id="0" name=""/>
        <dsp:cNvSpPr/>
      </dsp:nvSpPr>
      <dsp:spPr>
        <a:xfrm>
          <a:off x="0" y="538518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연습</a:t>
          </a:r>
          <a:r>
            <a:rPr lang="ko-KR" sz="1900" kern="1200" dirty="0"/>
            <a:t> 면접</a:t>
          </a:r>
          <a:r>
            <a:rPr lang="en-US" sz="1900" kern="1200" dirty="0"/>
            <a:t>(</a:t>
          </a:r>
          <a:r>
            <a:rPr lang="ko-KR" altLang="en-US" sz="1900" kern="1200" dirty="0"/>
            <a:t>문제마다 피드백</a:t>
          </a:r>
          <a:r>
            <a:rPr lang="en-US" sz="1900" kern="1200" dirty="0"/>
            <a:t>)</a:t>
          </a:r>
          <a:r>
            <a:rPr lang="ko-KR" sz="1900" kern="1200" dirty="0"/>
            <a:t> </a:t>
          </a:r>
          <a:r>
            <a:rPr lang="en-US" sz="1900" kern="1200" dirty="0"/>
            <a:t>/ </a:t>
          </a:r>
          <a:r>
            <a:rPr lang="ko-KR" altLang="en-US" sz="1900" kern="1200" dirty="0"/>
            <a:t>평가</a:t>
          </a:r>
          <a:r>
            <a:rPr lang="ko-KR" sz="1900" kern="1200" dirty="0"/>
            <a:t> 면접</a:t>
          </a:r>
          <a:r>
            <a:rPr lang="en-US" sz="1900" kern="1200" dirty="0"/>
            <a:t>5</a:t>
          </a:r>
          <a:r>
            <a:rPr lang="ko-KR" altLang="en-US" sz="1900" kern="1200" dirty="0"/>
            <a:t>문제</a:t>
          </a:r>
          <a:r>
            <a:rPr lang="en-US" altLang="ko-KR" sz="1900" kern="1200" dirty="0"/>
            <a:t>(</a:t>
          </a:r>
          <a:r>
            <a:rPr lang="ko-KR" altLang="en-US" sz="1900" kern="1200" dirty="0" err="1"/>
            <a:t>점수제</a:t>
          </a:r>
          <a:r>
            <a:rPr lang="ko-KR" altLang="en-US" sz="1900" kern="1200" dirty="0"/>
            <a:t> </a:t>
          </a:r>
          <a:r>
            <a:rPr lang="en-US" altLang="ko-KR" sz="1900" kern="1200" dirty="0"/>
            <a:t>+ 5</a:t>
          </a:r>
          <a:r>
            <a:rPr lang="ko-KR" altLang="en-US" sz="1900" kern="1200" dirty="0"/>
            <a:t>분제마다 피드백</a:t>
          </a:r>
          <a:r>
            <a:rPr lang="en-US" altLang="ko-KR" sz="1900" kern="1200" dirty="0"/>
            <a:t>) / (</a:t>
          </a:r>
          <a:r>
            <a:rPr lang="ko-KR" altLang="en-US" sz="1900" kern="1200" dirty="0"/>
            <a:t>채팅 </a:t>
          </a:r>
          <a:r>
            <a:rPr lang="en-US" altLang="ko-KR" sz="1900" kern="1200" dirty="0"/>
            <a:t>/ </a:t>
          </a:r>
          <a:r>
            <a:rPr lang="ko-KR" altLang="en-US" sz="1900" kern="1200" dirty="0"/>
            <a:t>음성</a:t>
          </a:r>
          <a:r>
            <a:rPr lang="en-US" altLang="ko-KR" sz="1900" kern="1200" dirty="0"/>
            <a:t>)</a:t>
          </a:r>
          <a:r>
            <a:rPr lang="ko-KR" altLang="en-US" sz="1900" kern="1200" dirty="0"/>
            <a:t> 선택하기</a:t>
          </a:r>
          <a:endParaRPr lang="en-US" sz="1900" kern="1200" dirty="0"/>
        </a:p>
      </dsp:txBody>
      <dsp:txXfrm>
        <a:off x="0" y="538518"/>
        <a:ext cx="11153214" cy="538058"/>
      </dsp:txXfrm>
    </dsp:sp>
    <dsp:sp modelId="{F675E2D5-41E9-4A6E-8591-004EF583475D}">
      <dsp:nvSpPr>
        <dsp:cNvPr id="0" name=""/>
        <dsp:cNvSpPr/>
      </dsp:nvSpPr>
      <dsp:spPr>
        <a:xfrm>
          <a:off x="0" y="1076576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5CD9F-76A8-4888-AA78-9A222F8DE022}">
      <dsp:nvSpPr>
        <dsp:cNvPr id="0" name=""/>
        <dsp:cNvSpPr/>
      </dsp:nvSpPr>
      <dsp:spPr>
        <a:xfrm>
          <a:off x="0" y="1076576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면접자가 </a:t>
          </a:r>
          <a:r>
            <a:rPr lang="ko-KR" sz="1900" kern="1200" dirty="0" err="1"/>
            <a:t>듣고싶은</a:t>
          </a:r>
          <a:r>
            <a:rPr lang="ko-KR" sz="1900" kern="1200" dirty="0"/>
            <a:t> 질문 추가하기</a:t>
          </a:r>
          <a:endParaRPr lang="en-US" sz="1900" kern="1200" dirty="0"/>
        </a:p>
      </dsp:txBody>
      <dsp:txXfrm>
        <a:off x="0" y="1076576"/>
        <a:ext cx="11153214" cy="538058"/>
      </dsp:txXfrm>
    </dsp:sp>
    <dsp:sp modelId="{08BDAAF8-638E-4259-9F3E-50F733D648F8}">
      <dsp:nvSpPr>
        <dsp:cNvPr id="0" name=""/>
        <dsp:cNvSpPr/>
      </dsp:nvSpPr>
      <dsp:spPr>
        <a:xfrm>
          <a:off x="0" y="1614634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041E-EFDB-40DF-BC20-7766624AAA40}">
      <dsp:nvSpPr>
        <dsp:cNvPr id="0" name=""/>
        <dsp:cNvSpPr/>
      </dsp:nvSpPr>
      <dsp:spPr>
        <a:xfrm>
          <a:off x="0" y="1614634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피드백</a:t>
          </a:r>
          <a:r>
            <a:rPr lang="en-US" altLang="ko-KR" sz="1900" kern="1200" dirty="0"/>
            <a:t>(</a:t>
          </a:r>
          <a:r>
            <a:rPr lang="ko-KR" altLang="en-US" sz="1900" kern="1200" dirty="0"/>
            <a:t>텍스트 피드백</a:t>
          </a:r>
          <a:r>
            <a:rPr lang="en-US" altLang="ko-KR" sz="1900" kern="1200" dirty="0"/>
            <a:t>)</a:t>
          </a:r>
          <a:endParaRPr lang="en-US" sz="1900" kern="1200" dirty="0"/>
        </a:p>
      </dsp:txBody>
      <dsp:txXfrm>
        <a:off x="0" y="1614634"/>
        <a:ext cx="11153214" cy="538058"/>
      </dsp:txXfrm>
    </dsp:sp>
    <dsp:sp modelId="{57C3C9B5-347A-4379-9F04-49B6ED129B8E}">
      <dsp:nvSpPr>
        <dsp:cNvPr id="0" name=""/>
        <dsp:cNvSpPr/>
      </dsp:nvSpPr>
      <dsp:spPr>
        <a:xfrm>
          <a:off x="0" y="2152693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9CF10-BEBB-4F3D-89FA-E95C273409FF}">
      <dsp:nvSpPr>
        <dsp:cNvPr id="0" name=""/>
        <dsp:cNvSpPr/>
      </dsp:nvSpPr>
      <dsp:spPr>
        <a:xfrm>
          <a:off x="0" y="2152693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히스토리</a:t>
          </a:r>
          <a:endParaRPr lang="en-US" sz="1900" kern="1200" dirty="0"/>
        </a:p>
      </dsp:txBody>
      <dsp:txXfrm>
        <a:off x="0" y="2152693"/>
        <a:ext cx="11153214" cy="538058"/>
      </dsp:txXfrm>
    </dsp:sp>
    <dsp:sp modelId="{F604CEC5-F0C6-413B-85BA-3BD8CFBBD692}">
      <dsp:nvSpPr>
        <dsp:cNvPr id="0" name=""/>
        <dsp:cNvSpPr/>
      </dsp:nvSpPr>
      <dsp:spPr>
        <a:xfrm>
          <a:off x="0" y="2690751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4CEC-2B37-4AA6-ADFE-2D4EB054C60A}">
      <dsp:nvSpPr>
        <dsp:cNvPr id="0" name=""/>
        <dsp:cNvSpPr/>
      </dsp:nvSpPr>
      <dsp:spPr>
        <a:xfrm>
          <a:off x="0" y="2690751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분야별 후기</a:t>
          </a:r>
          <a:endParaRPr lang="en-US" sz="1900" kern="1200" dirty="0"/>
        </a:p>
      </dsp:txBody>
      <dsp:txXfrm>
        <a:off x="0" y="2690751"/>
        <a:ext cx="11153214" cy="538058"/>
      </dsp:txXfrm>
    </dsp:sp>
    <dsp:sp modelId="{1F1A3C4A-50A0-4C7C-A5B1-CFF4DCD2F546}">
      <dsp:nvSpPr>
        <dsp:cNvPr id="0" name=""/>
        <dsp:cNvSpPr/>
      </dsp:nvSpPr>
      <dsp:spPr>
        <a:xfrm>
          <a:off x="0" y="322880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FB2C-E928-4F69-A4C5-E35C69466CEC}">
      <dsp:nvSpPr>
        <dsp:cNvPr id="0" name=""/>
        <dsp:cNvSpPr/>
      </dsp:nvSpPr>
      <dsp:spPr>
        <a:xfrm>
          <a:off x="0" y="322880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목소리 톤과 자세는 팁으로 소개</a:t>
          </a:r>
          <a:endParaRPr lang="en-US" sz="1900" kern="1200" dirty="0"/>
        </a:p>
      </dsp:txBody>
      <dsp:txXfrm>
        <a:off x="0" y="3228809"/>
        <a:ext cx="11153214" cy="538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F5BE-8537-4A9E-ABBA-D3A84E2ABBD5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9AF87-E5A6-4138-9AC6-333F7F73A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9AF87-E5A6-4138-9AC6-333F7F73A4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8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9CB5-9341-AFE0-4B4E-E261AD50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r>
              <a:rPr lang="ko-KR" altLang="en-US" sz="4800" dirty="0"/>
              <a:t>에코</a:t>
            </a:r>
            <a:r>
              <a:rPr lang="en-US" altLang="ko-KR" sz="4800" dirty="0"/>
              <a:t>(AICO)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FDA4-E78E-C906-2D76-4DEE2554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서자</a:t>
            </a:r>
            <a:endParaRPr lang="en-US" altLang="ko-KR" dirty="0"/>
          </a:p>
          <a:p>
            <a:r>
              <a:rPr lang="ko-KR" altLang="en-US" dirty="0"/>
              <a:t>팀장 김성민</a:t>
            </a:r>
            <a:endParaRPr lang="en-US" altLang="ko-KR" dirty="0"/>
          </a:p>
          <a:p>
            <a:r>
              <a:rPr lang="ko-KR" altLang="en-US" dirty="0"/>
              <a:t>팀원 김민준 강준서</a:t>
            </a:r>
            <a:endParaRPr lang="en-US" altLang="ko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862B61-7F79-4679-E3D7-6B5F91A2A2E3}"/>
              </a:ext>
            </a:extLst>
          </p:cNvPr>
          <p:cNvSpPr txBox="1">
            <a:spLocks/>
          </p:cNvSpPr>
          <p:nvPr/>
        </p:nvSpPr>
        <p:spPr>
          <a:xfrm>
            <a:off x="586880" y="1784488"/>
            <a:ext cx="11153214" cy="100906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GPT</a:t>
            </a:r>
            <a:r>
              <a:rPr lang="ko-KR" altLang="en-US" dirty="0"/>
              <a:t>를 활용한</a:t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 면접</a:t>
            </a:r>
          </a:p>
        </p:txBody>
      </p:sp>
    </p:spTree>
    <p:extLst>
      <p:ext uri="{BB962C8B-B14F-4D97-AF65-F5344CB8AC3E}">
        <p14:creationId xmlns:p14="http://schemas.microsoft.com/office/powerpoint/2010/main" val="30995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2D5B-5B66-5F61-AC44-51598A73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416C-BB61-1111-DE58-8230E02D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평가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F1403A-E6BF-682A-E65F-B34C7F2940CA}"/>
              </a:ext>
            </a:extLst>
          </p:cNvPr>
          <p:cNvSpPr txBox="1">
            <a:spLocks/>
          </p:cNvSpPr>
          <p:nvPr/>
        </p:nvSpPr>
        <p:spPr>
          <a:xfrm>
            <a:off x="515111" y="2441448"/>
            <a:ext cx="7513206" cy="3767328"/>
          </a:xfrm>
          <a:prstGeom prst="rect">
            <a:avLst/>
          </a:prstGeom>
        </p:spPr>
        <p:txBody>
          <a:bodyPr lIns="109728" tIns="109728" rIns="109728" bIns="9144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F14. </a:t>
            </a:r>
            <a:r>
              <a:rPr lang="ko-KR" altLang="en-US" b="1" dirty="0"/>
              <a:t>평가 면접 보기</a:t>
            </a:r>
            <a:endParaRPr lang="en-US" altLang="ko-KR" b="1" dirty="0"/>
          </a:p>
          <a:p>
            <a:pPr lvl="1"/>
            <a:r>
              <a:rPr lang="ko-KR" altLang="en-US" b="1" dirty="0"/>
              <a:t>면접 </a:t>
            </a:r>
            <a:r>
              <a:rPr lang="ko-KR" altLang="en-US" b="1" dirty="0" err="1"/>
              <a:t>질문당</a:t>
            </a:r>
            <a:r>
              <a:rPr lang="ko-KR" altLang="en-US" b="1" dirty="0"/>
              <a:t> 시간제한</a:t>
            </a:r>
            <a:r>
              <a:rPr lang="en-US" altLang="ko-KR" b="1" dirty="0"/>
              <a:t>(1~2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</a:t>
            </a:r>
            <a:r>
              <a:rPr lang="ko-KR" altLang="en-US" b="1" dirty="0" err="1"/>
              <a:t>점수제</a:t>
            </a:r>
            <a:r>
              <a:rPr lang="en-US" altLang="ko-KR" b="1" dirty="0"/>
              <a:t>(+</a:t>
            </a:r>
            <a:r>
              <a:rPr lang="ko-KR" altLang="en-US" b="1" dirty="0"/>
              <a:t>합격여부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끝나고 종합 피드백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sz="1800" b="1" dirty="0"/>
              <a:t>30</a:t>
            </a:r>
            <a:r>
              <a:rPr lang="ko-KR" altLang="en-US" sz="1800" b="1" dirty="0"/>
              <a:t>개 이상 질문 시 자신의 히스토리에서 히스토리를 지워야지 질문이 가능</a:t>
            </a:r>
            <a:endParaRPr lang="en-US" altLang="ko-KR" sz="1800" b="1" dirty="0"/>
          </a:p>
          <a:p>
            <a:pPr lvl="1"/>
            <a:endParaRPr lang="en-US" altLang="ko-KR" sz="1800" b="1" dirty="0"/>
          </a:p>
          <a:p>
            <a:pPr lvl="1"/>
            <a:r>
              <a:rPr lang="ko-KR" altLang="en-US" sz="1800" b="1" dirty="0"/>
              <a:t>제일 오래된 질문 삭제하기 버튼</a:t>
            </a:r>
            <a:r>
              <a:rPr lang="en-US" altLang="ko-KR" sz="1800" b="1" dirty="0"/>
              <a:t>(30</a:t>
            </a:r>
            <a:r>
              <a:rPr lang="ko-KR" altLang="en-US" sz="1800" b="1" dirty="0" err="1"/>
              <a:t>개질문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꽉찼을때</a:t>
            </a:r>
            <a:r>
              <a:rPr lang="ko-KR" altLang="en-US" sz="1800" b="1" dirty="0"/>
              <a:t> 알림 뜨기</a:t>
            </a:r>
            <a:r>
              <a:rPr lang="en-US" altLang="ko-KR" sz="1800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sz="1800" b="1" dirty="0"/>
              <a:t>STT</a:t>
            </a:r>
            <a:r>
              <a:rPr lang="ko-KR" altLang="en-US" sz="1800" b="1" dirty="0"/>
              <a:t>로 텍스트 변환 후 수정 가능</a:t>
            </a:r>
            <a:endParaRPr lang="en-US" altLang="ko-KR" sz="1800" b="1" dirty="0"/>
          </a:p>
          <a:p>
            <a:pPr lvl="1"/>
            <a:endParaRPr lang="en-US" altLang="ko-KR" b="1" dirty="0"/>
          </a:p>
          <a:p>
            <a:pPr marL="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841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FE36E-A284-7116-B0FB-DD94356F3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A7129B-A0F1-5208-00C0-92C14DA9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Autofit/>
          </a:bodyPr>
          <a:lstStyle/>
          <a:p>
            <a:pPr lvl="0" latinLnBrk="1"/>
            <a:r>
              <a:rPr lang="ko-KR" altLang="ko-KR" sz="4000" dirty="0"/>
              <a:t>면접자가 </a:t>
            </a:r>
            <a:r>
              <a:rPr lang="ko-KR" altLang="ko-KR" sz="4000" dirty="0" err="1"/>
              <a:t>듣고싶은</a:t>
            </a:r>
            <a:r>
              <a:rPr lang="ko-KR" altLang="ko-KR" sz="4000" dirty="0"/>
              <a:t> 질문 추가하기</a:t>
            </a:r>
            <a:endParaRPr lang="ko-KR" alt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9AAB8-C2CC-9279-593F-B735A572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44144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F15. </a:t>
            </a:r>
            <a:r>
              <a:rPr lang="ko-KR" altLang="en-US" sz="1800" b="1" dirty="0"/>
              <a:t>질문 추가하기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면접 종료 후 추가 질문 기능 제공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피드백이 끝난 후 </a:t>
            </a:r>
            <a:r>
              <a:rPr lang="ko-KR" altLang="en-US" sz="1600" b="1" dirty="0" err="1"/>
              <a:t>듣고싶은</a:t>
            </a:r>
            <a:r>
              <a:rPr lang="ko-KR" altLang="en-US" sz="1600" b="1" dirty="0"/>
              <a:t> 면접 질문이 </a:t>
            </a:r>
            <a:r>
              <a:rPr lang="ko-KR" altLang="en-US" sz="1600" b="1" dirty="0" err="1"/>
              <a:t>있으신가요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문구 표시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사용자가 원하는 면접 질문을 직접 입력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 err="1"/>
              <a:t>없을시</a:t>
            </a:r>
            <a:r>
              <a:rPr lang="ko-KR" altLang="en-US" sz="1600" b="1" dirty="0"/>
              <a:t> 다음 버튼 출력 후 클릭하면 </a:t>
            </a:r>
            <a:r>
              <a:rPr lang="ko-KR" altLang="en-US" sz="1600" b="1" dirty="0" err="1"/>
              <a:t>다른문제</a:t>
            </a:r>
            <a:r>
              <a:rPr lang="ko-KR" altLang="en-US" sz="1600" b="1" dirty="0"/>
              <a:t> 제공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262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1C2BB-AF1A-4A47-C69F-39EF57D3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94A3-7C84-002A-F925-CF6094F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면접 피드백</a:t>
            </a:r>
            <a:r>
              <a:rPr lang="en-US" altLang="ko-KR" sz="4600" dirty="0"/>
              <a:t>(</a:t>
            </a:r>
            <a:r>
              <a:rPr lang="ko-KR" altLang="en-US" sz="4600" dirty="0"/>
              <a:t>텍스트 피드백</a:t>
            </a:r>
            <a:r>
              <a:rPr lang="en-US" altLang="ko-KR" sz="4600" dirty="0"/>
              <a:t>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1B02-2770-7DAC-1D8F-CCACB644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532889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F16. </a:t>
            </a:r>
            <a:r>
              <a:rPr lang="ko-KR" altLang="en-US" sz="1600" b="1" dirty="0"/>
              <a:t>텍스트 피드백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사용자의 답변을 분석하여 오점과 보완할 부분을 피드백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해당 분야에 대한 핵심 키워드 사용 여부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답변의 논리성과 문맥의 자연스러움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면접자의 질문의도 파악 가능 여부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면접 질문에 대한 이상적인 답변 예시 생성 및 사용자의 답변과 비교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18597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9B520-5130-FA69-D9D4-9CF62BC4F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95C99E-2539-66CA-1562-FDF70269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 latinLnBrk="1">
              <a:lnSpc>
                <a:spcPct val="90000"/>
              </a:lnSpc>
            </a:pPr>
            <a:r>
              <a:rPr lang="ko-KR" altLang="en-US" sz="4600" dirty="0"/>
              <a:t>면접 히스토리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BFF70-C9E1-2BE2-2E48-9384B94F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441448"/>
            <a:ext cx="11155680" cy="3767328"/>
          </a:xfrm>
        </p:spPr>
        <p:txBody>
          <a:bodyPr>
            <a:noAutofit/>
          </a:bodyPr>
          <a:lstStyle/>
          <a:p>
            <a:r>
              <a:rPr lang="en-US" altLang="ko-KR" sz="1600" b="1" dirty="0"/>
              <a:t>F17. </a:t>
            </a:r>
            <a:r>
              <a:rPr lang="ko-KR" altLang="en-US" sz="1600" b="1" dirty="0"/>
              <a:t>히스토리 추가</a:t>
            </a:r>
            <a:endParaRPr lang="en-US" altLang="ko-KR" sz="1600" b="1" dirty="0"/>
          </a:p>
          <a:p>
            <a:pPr lvl="1"/>
            <a:r>
              <a:rPr lang="ko-KR" altLang="en-US" sz="1400" b="1" dirty="0"/>
              <a:t>면접 피드백이 </a:t>
            </a:r>
            <a:r>
              <a:rPr lang="ko-KR" altLang="en-US" sz="1400" b="1" dirty="0" err="1"/>
              <a:t>끝날때</a:t>
            </a:r>
            <a:r>
              <a:rPr lang="ko-KR" altLang="en-US" sz="1400" b="1" dirty="0"/>
              <a:t> 자동으로 히스토리 추가 </a:t>
            </a:r>
            <a:endParaRPr lang="en-US" altLang="ko-KR" sz="1400" b="1" dirty="0"/>
          </a:p>
          <a:p>
            <a:pPr lvl="1"/>
            <a:endParaRPr lang="en-US" altLang="ko-KR" sz="1600" b="1" dirty="0"/>
          </a:p>
          <a:p>
            <a:r>
              <a:rPr lang="en-US" altLang="ko-KR" sz="1600" b="1" dirty="0"/>
              <a:t>F18. </a:t>
            </a:r>
            <a:r>
              <a:rPr lang="ko-KR" altLang="en-US" sz="1600" b="1" dirty="0"/>
              <a:t>히스토리 보기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사용자의 정보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질문과 답변의 내용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답변에 대한 피드백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시간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직무 분류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저장 및 열람 가능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히스토리 필터링 기능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r>
              <a:rPr lang="en-US" altLang="ko-KR" sz="1600" b="1" dirty="0"/>
              <a:t>F19. </a:t>
            </a:r>
            <a:r>
              <a:rPr lang="ko-KR" altLang="en-US" sz="1600" b="1" dirty="0"/>
              <a:t>히스토리 삭제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히스토리 삭제 기능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제일 오래된 질문 삭제하기 버튼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9381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82B2-4323-2711-AAF6-4D21B32C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C05673-5772-79DB-40F9-2B54948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분야별 후기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2235E-E067-70AB-7F40-B1BCECD3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133868" cy="376732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F20.</a:t>
            </a:r>
            <a:r>
              <a:rPr lang="ko-KR" altLang="en-US" sz="1400" b="1" dirty="0"/>
              <a:t> 분야별 후기 조회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사용자가 한 직무분류에 대한 면접과 실무 후기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후기 열람 및 검색 기능</a:t>
            </a:r>
            <a:endParaRPr lang="en-US" altLang="ko-KR" sz="1400" b="1" dirty="0"/>
          </a:p>
          <a:p>
            <a:pPr lvl="1"/>
            <a:r>
              <a:rPr lang="ko-KR" altLang="en-US" sz="1400" b="1" dirty="0" err="1"/>
              <a:t>메인화면에서</a:t>
            </a:r>
            <a:r>
              <a:rPr lang="ko-KR" altLang="en-US" sz="1400" b="1" dirty="0"/>
              <a:t> 분야별 후기 조회 가능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좋아요 순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명</a:t>
            </a:r>
            <a:r>
              <a:rPr lang="en-US" altLang="ko-KR" sz="1400" b="1" dirty="0"/>
              <a:t>)</a:t>
            </a:r>
          </a:p>
          <a:p>
            <a:pPr marL="0" lvl="1" indent="0">
              <a:buNone/>
            </a:pPr>
            <a:endParaRPr lang="en-US" altLang="ko-KR" sz="1400" b="1" dirty="0"/>
          </a:p>
          <a:p>
            <a:pPr marL="0" lvl="1" indent="0">
              <a:buNone/>
            </a:pPr>
            <a:r>
              <a:rPr lang="en-US" altLang="ko-KR" sz="1400" b="1" dirty="0"/>
              <a:t>F21. </a:t>
            </a:r>
            <a:r>
              <a:rPr lang="ko-KR" altLang="en-US" sz="1400" b="1" dirty="0"/>
              <a:t>후기 작성하기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실제 회사명 및 기업명 언급 제한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욕설 및 부적절한 표현 자동 필터링</a:t>
            </a:r>
            <a:endParaRPr lang="en-US" altLang="ko-KR" sz="1400" b="1" dirty="0"/>
          </a:p>
          <a:p>
            <a:pPr lvl="1"/>
            <a:endParaRPr lang="en-US" altLang="ko-KR" sz="14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BBF42B-C976-4539-9622-EAE554B5BE85}"/>
              </a:ext>
            </a:extLst>
          </p:cNvPr>
          <p:cNvSpPr txBox="1">
            <a:spLocks/>
          </p:cNvSpPr>
          <p:nvPr/>
        </p:nvSpPr>
        <p:spPr>
          <a:xfrm>
            <a:off x="5998730" y="2578608"/>
            <a:ext cx="513386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400" b="1" dirty="0"/>
              <a:t>F22. </a:t>
            </a:r>
            <a:r>
              <a:rPr lang="ko-KR" altLang="en-US" sz="1400" b="1" dirty="0"/>
              <a:t>후기 수정하기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수정 버튼 클릭하여 수정 가능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제목과 내용만 수정 가능</a:t>
            </a:r>
            <a:endParaRPr lang="en-US" altLang="ko-KR" sz="1400" b="1" dirty="0"/>
          </a:p>
          <a:p>
            <a:pPr marL="0" lvl="3" indent="0">
              <a:buNone/>
            </a:pPr>
            <a:endParaRPr lang="en-US" altLang="ko-KR" sz="1400" b="1" dirty="0"/>
          </a:p>
          <a:p>
            <a:pPr marL="0" lvl="3" indent="0">
              <a:buNone/>
            </a:pPr>
            <a:r>
              <a:rPr lang="en-US" altLang="ko-KR" sz="1400" b="1" dirty="0"/>
              <a:t>F23. </a:t>
            </a:r>
            <a:r>
              <a:rPr lang="ko-KR" altLang="en-US" sz="1400" b="1" dirty="0"/>
              <a:t>후기 삭제하기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삭제 버튼 클릭하여 삭제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삭제하기 전에 정말 삭제할 것인지 되묻기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4284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045B3-75F4-804E-0A1C-DE642E14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C671F5-0A96-FD85-BF65-329D0CCA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목소리 톤과 자세는 팁으로 소개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F4A63-50BD-1DD4-10F4-AA3F8575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F24.</a:t>
            </a:r>
            <a:r>
              <a:rPr lang="ko-KR" altLang="en-US" sz="1800" b="1" dirty="0"/>
              <a:t> 면접 팁 제공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개발자가 하드코딩으로 면접 </a:t>
            </a:r>
            <a:r>
              <a:rPr lang="ko-KR" altLang="en-US" sz="1600" b="1" dirty="0" err="1"/>
              <a:t>볼때</a:t>
            </a:r>
            <a:r>
              <a:rPr lang="ko-KR" altLang="en-US" sz="1600" b="1" dirty="0"/>
              <a:t> 이용하면 좋을 </a:t>
            </a:r>
            <a:endParaRPr lang="en-US" altLang="ko-KR" sz="1600" b="1" dirty="0"/>
          </a:p>
          <a:p>
            <a:pPr marL="0" lvl="1" indent="0">
              <a:buNone/>
            </a:pPr>
            <a:r>
              <a:rPr lang="en-US" altLang="ko-KR" sz="1600" b="1" dirty="0"/>
              <a:t>    </a:t>
            </a:r>
            <a:r>
              <a:rPr lang="ko-KR" altLang="en-US" sz="1600" b="1" dirty="0"/>
              <a:t>팁과 자세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목소리 톤 등을 입력하여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피드백칸에</a:t>
            </a:r>
            <a:r>
              <a:rPr lang="ko-KR" altLang="en-US" sz="1600" b="1" dirty="0"/>
              <a:t> 출력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007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AE995-FF4D-D7DF-179F-F23C574B2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252D9-E068-FF35-8462-45FCAC08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음성 인식</a:t>
            </a:r>
            <a:r>
              <a:rPr lang="en-US" altLang="ko-KR" sz="4600" dirty="0"/>
              <a:t>(STT) </a:t>
            </a:r>
            <a:r>
              <a:rPr lang="ko-KR" altLang="en-US" sz="4600" dirty="0"/>
              <a:t>테스트</a:t>
            </a:r>
            <a:endParaRPr lang="en-US" altLang="ko-KR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2831-FEDF-0032-975D-0DEE2BC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F25. </a:t>
            </a:r>
            <a:r>
              <a:rPr lang="ko-KR" altLang="en-US" sz="2400" b="1" dirty="0"/>
              <a:t>마이크 테스트</a:t>
            </a:r>
            <a:endParaRPr lang="en-US" altLang="ko-KR" sz="2400" b="1" dirty="0"/>
          </a:p>
          <a:p>
            <a:pPr lvl="1"/>
            <a:r>
              <a:rPr lang="ko-KR" altLang="en-US" sz="2000" b="1" dirty="0"/>
              <a:t>음성 텍스트 변환 </a:t>
            </a:r>
            <a:r>
              <a:rPr lang="ko-KR" altLang="en-US" sz="2000" b="1"/>
              <a:t>오류 대비 사전 테스트</a:t>
            </a:r>
            <a:endParaRPr lang="en-US" altLang="ko-KR" sz="2000" b="1" dirty="0"/>
          </a:p>
          <a:p>
            <a:pPr marL="0" lvl="1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7648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B808-3957-F7E6-31D1-D67BD56F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FE6A5-4378-ECD8-992F-95090A3C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옵션</a:t>
            </a:r>
            <a:endParaRPr lang="en-US" altLang="ko-KR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9B93A-2338-13CF-8081-E058D25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b="1" dirty="0"/>
              <a:t>F26.</a:t>
            </a:r>
            <a:r>
              <a:rPr lang="ko-KR" altLang="en-US" b="1" dirty="0"/>
              <a:t> 옵션</a:t>
            </a:r>
            <a:endParaRPr lang="en-US" altLang="ko-KR" b="1" dirty="0"/>
          </a:p>
          <a:p>
            <a:pPr lvl="1"/>
            <a:r>
              <a:rPr lang="ko-KR" altLang="en-US" sz="1600" b="1" dirty="0"/>
              <a:t>소리 </a:t>
            </a:r>
            <a:r>
              <a:rPr lang="en-US" altLang="ko-KR" sz="1600" b="1" dirty="0"/>
              <a:t>ON/OFF, </a:t>
            </a:r>
            <a:r>
              <a:rPr lang="ko-KR" altLang="en-US" sz="1600" b="1" dirty="0"/>
              <a:t>진동 </a:t>
            </a:r>
            <a:r>
              <a:rPr lang="en-US" altLang="ko-KR" sz="1600" b="1" dirty="0"/>
              <a:t>ON/OFF, </a:t>
            </a:r>
            <a:r>
              <a:rPr lang="ko-KR" altLang="en-US" sz="1600" b="1" dirty="0"/>
              <a:t>알림 </a:t>
            </a:r>
            <a:r>
              <a:rPr lang="en-US" altLang="ko-KR" sz="1600" b="1" dirty="0"/>
              <a:t>ON/OFF</a:t>
            </a:r>
          </a:p>
          <a:p>
            <a:pPr lvl="1"/>
            <a:r>
              <a:rPr lang="ko-KR" altLang="en-US" sz="1600" b="1" dirty="0"/>
              <a:t>개인정보 처리 방침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이용약관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운영환경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9811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E083F-784D-C595-96DD-30E21A3A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ko-KR" altLang="en-US" dirty="0"/>
              <a:t>여름방학 및 </a:t>
            </a:r>
            <a:r>
              <a:rPr lang="en-US" altLang="ko-KR" dirty="0"/>
              <a:t>2</a:t>
            </a:r>
            <a:r>
              <a:rPr lang="ko-KR" altLang="en-US" dirty="0"/>
              <a:t>학기 개선사항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A31C-DA68-FF22-A273-EC8D4E6B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카메라 연동으로 신체 인식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표정분석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자세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음성분석 </a:t>
            </a:r>
            <a:r>
              <a:rPr lang="en-US" altLang="ko-KR" sz="1600" b="1" dirty="0"/>
              <a:t>(OpenAI Whisper API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Google Speech to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상세질문 </a:t>
            </a:r>
            <a:r>
              <a:rPr lang="en-US" altLang="ko-KR" sz="1600" b="1" dirty="0"/>
              <a:t>(2</a:t>
            </a:r>
            <a:r>
              <a:rPr lang="ko-KR" altLang="en-US" sz="1600" b="1" dirty="0" err="1"/>
              <a:t>번정도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면접 히스토리 내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녹음 기능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사용자 맞춤 면접 코칭 플랜 제공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기간입력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회사 추천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주소 위주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공유 기능</a:t>
            </a:r>
            <a:endParaRPr lang="en-US" altLang="ko-KR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실시간 면접 매칭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605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BAF566-2716-190C-F767-E62EA6C0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필요한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0401F-3A1D-35BA-D392-6191D53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GPT API</a:t>
            </a:r>
            <a:r>
              <a:rPr lang="ko-KR" altLang="en-US" sz="1600" b="1" dirty="0"/>
              <a:t> 연동하기</a:t>
            </a:r>
            <a:endParaRPr lang="en-US" altLang="ko-KR" sz="1600" b="1" dirty="0"/>
          </a:p>
          <a:p>
            <a:r>
              <a:rPr lang="ko-KR" altLang="en-US" sz="1600" b="1" dirty="0"/>
              <a:t>로그인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따오기 카카오 구글 네이버</a:t>
            </a:r>
            <a:endParaRPr lang="en-US" altLang="ko-KR" sz="1600" b="1" dirty="0"/>
          </a:p>
          <a:p>
            <a:r>
              <a:rPr lang="en-US" altLang="ko-KR" sz="1600" b="1" dirty="0"/>
              <a:t>DB </a:t>
            </a:r>
            <a:r>
              <a:rPr lang="ko-KR" altLang="en-US" sz="1600" b="1" dirty="0"/>
              <a:t>연동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24C17F-91A9-5ABA-2FEC-D8825D90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/>
              <a:t>기능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E70AEDE4-1084-3732-A7F2-29858F54B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7914"/>
              </p:ext>
            </p:extLst>
          </p:nvPr>
        </p:nvGraphicFramePr>
        <p:xfrm>
          <a:off x="517869" y="2578608"/>
          <a:ext cx="11153214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2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035EA-43F7-4108-446D-84CC56E5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사용할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0B3-5C0B-57B0-C0F1-BDCDA9D7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언어</a:t>
            </a:r>
            <a:endParaRPr lang="en-US" altLang="ko-KR" sz="1600" b="1" dirty="0"/>
          </a:p>
          <a:p>
            <a:r>
              <a:rPr lang="en-US" altLang="ko-KR" sz="1600" b="1" dirty="0"/>
              <a:t>Java, Python, </a:t>
            </a:r>
            <a:r>
              <a:rPr lang="en-US" altLang="ko-KR" sz="1600" b="1" dirty="0" err="1"/>
              <a:t>Javascript</a:t>
            </a:r>
            <a:r>
              <a:rPr lang="en-US" altLang="ko-KR" sz="1600" b="1" dirty="0"/>
              <a:t>, html</a:t>
            </a:r>
          </a:p>
          <a:p>
            <a:endParaRPr lang="en-US" altLang="ko-KR" sz="1600" b="1" dirty="0"/>
          </a:p>
          <a:p>
            <a:r>
              <a:rPr lang="ko-KR" altLang="en-US" sz="1600" b="1" dirty="0" err="1"/>
              <a:t>개발툴</a:t>
            </a:r>
            <a:endParaRPr lang="en-US" altLang="ko-KR" sz="1600" b="1" dirty="0"/>
          </a:p>
          <a:p>
            <a:r>
              <a:rPr lang="en-US" altLang="ko-KR" sz="1600" b="1" dirty="0" err="1"/>
              <a:t>Intellij</a:t>
            </a:r>
            <a:r>
              <a:rPr lang="en-US" altLang="ko-KR" sz="1600" b="1" dirty="0"/>
              <a:t>, Android studio, </a:t>
            </a:r>
            <a:r>
              <a:rPr lang="en-US" altLang="ko-KR" sz="1600" b="1" dirty="0" err="1"/>
              <a:t>dbeaver</a:t>
            </a:r>
            <a:r>
              <a:rPr lang="en-US" altLang="ko-KR" sz="1600" b="1" dirty="0"/>
              <a:t>, firebase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1DD6F1-2F18-8EF9-FF2C-5FB46E3E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회원가입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6993-7505-296F-BCC7-3F58631E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286927"/>
            <a:ext cx="10008532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F1. </a:t>
            </a:r>
            <a:r>
              <a:rPr lang="ko-KR" altLang="en-US" sz="1800" b="1" dirty="0"/>
              <a:t>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전화번호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주소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</a:t>
            </a:r>
            <a:r>
              <a:rPr lang="ko-KR" altLang="en-US" sz="1600" b="1" dirty="0" err="1"/>
              <a:t>가입전</a:t>
            </a:r>
            <a:r>
              <a:rPr lang="ko-KR" altLang="en-US" sz="1600" b="1" dirty="0"/>
              <a:t> 중복 여부 확인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 </a:t>
            </a:r>
            <a:r>
              <a:rPr lang="en-US" altLang="ko-KR" sz="1600" b="1" dirty="0"/>
              <a:t>8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 </a:t>
            </a:r>
            <a:r>
              <a:rPr lang="en-US" altLang="ko-KR" sz="1600" b="1" dirty="0"/>
              <a:t>12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영문 숫자 특수문자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생년월일 제외</a:t>
            </a:r>
            <a:r>
              <a:rPr lang="en-US" altLang="ko-KR" sz="1600" b="1" dirty="0"/>
              <a:t>)</a:t>
            </a:r>
          </a:p>
          <a:p>
            <a:pPr lvl="1"/>
            <a:r>
              <a:rPr lang="ko-KR" altLang="en-US" sz="1600" b="1" dirty="0"/>
              <a:t>본인 인증 추가하기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이메일과 전화번호로 인증</a:t>
            </a:r>
            <a:endParaRPr lang="en-US" altLang="ko-KR" sz="16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F2. </a:t>
            </a:r>
            <a:r>
              <a:rPr lang="ko-KR" altLang="en-US" sz="1800" b="1" dirty="0"/>
              <a:t>간편 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성별 주소 </a:t>
            </a:r>
            <a:r>
              <a:rPr lang="ko-KR" altLang="en-US" sz="1600" b="1" dirty="0" err="1"/>
              <a:t>데이터값</a:t>
            </a:r>
            <a:r>
              <a:rPr lang="ko-KR" altLang="en-US" sz="1600" b="1" dirty="0"/>
              <a:t> 불러와서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저장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236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97C7-888C-93E7-2F79-55B5D002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3D132-1373-64AE-901B-0E1917DB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로그인 기능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EB076-33EE-A1A9-A942-860B2E56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32889"/>
            <a:ext cx="10734396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F3. </a:t>
            </a:r>
            <a:r>
              <a:rPr lang="ko-KR" altLang="en-US" sz="1800" b="1" dirty="0"/>
              <a:t>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아이디 비밀번호 </a:t>
            </a:r>
            <a:r>
              <a:rPr lang="ko-KR" altLang="en-US" b="1" dirty="0" err="1"/>
              <a:t>입력시</a:t>
            </a:r>
            <a:r>
              <a:rPr lang="ko-KR" altLang="en-US" b="1" dirty="0"/>
              <a:t> 로그인</a:t>
            </a:r>
            <a:endParaRPr lang="en-US" altLang="ko-KR" b="1" dirty="0"/>
          </a:p>
          <a:p>
            <a:pPr lvl="1"/>
            <a:r>
              <a:rPr lang="ko-KR" altLang="en-US" b="1" dirty="0"/>
              <a:t>동일 아이디 </a:t>
            </a:r>
            <a:r>
              <a:rPr lang="en-US" altLang="ko-KR" b="1" dirty="0"/>
              <a:t>3</a:t>
            </a:r>
            <a:r>
              <a:rPr lang="ko-KR" altLang="en-US" b="1" dirty="0"/>
              <a:t>번 </a:t>
            </a:r>
            <a:r>
              <a:rPr lang="ko-KR" altLang="en-US" b="1" dirty="0" err="1"/>
              <a:t>틀릴시</a:t>
            </a:r>
            <a:r>
              <a:rPr lang="ko-KR" altLang="en-US" b="1" dirty="0"/>
              <a:t> </a:t>
            </a:r>
            <a:r>
              <a:rPr lang="en-US" altLang="ko-KR" b="1" dirty="0"/>
              <a:t>AI </a:t>
            </a:r>
            <a:r>
              <a:rPr lang="ko-KR" altLang="en-US" b="1" dirty="0"/>
              <a:t>방지 </a:t>
            </a:r>
            <a:r>
              <a:rPr lang="ko-KR" altLang="en-US" b="1" dirty="0" err="1"/>
              <a:t>캡챠</a:t>
            </a:r>
            <a:r>
              <a:rPr lang="ko-KR" altLang="en-US" b="1" dirty="0"/>
              <a:t> 이용</a:t>
            </a:r>
            <a:endParaRPr lang="en-US" altLang="ko-KR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F4. </a:t>
            </a:r>
            <a:r>
              <a:rPr lang="ko-KR" altLang="en-US" sz="1800" b="1" dirty="0"/>
              <a:t>간편로그인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카카오와 구글 네이버 로그인 </a:t>
            </a:r>
            <a:r>
              <a:rPr lang="ko-KR" altLang="en-US" b="1" dirty="0" err="1"/>
              <a:t>지원동일</a:t>
            </a:r>
            <a:r>
              <a:rPr lang="ko-KR" altLang="en-US" b="1" dirty="0"/>
              <a:t> 로그인으로 가입시 자동으로 연동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298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CBBD-E70D-60AF-06A0-A4CCA472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587F-536A-C9FF-C70E-8C5CAD8A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 err="1"/>
              <a:t>아이디찾기</a:t>
            </a:r>
            <a:r>
              <a:rPr lang="ko-KR" altLang="en-US" sz="3000" dirty="0"/>
              <a:t> 비밀번호 초기화 비밀번호 변경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069E6-8386-3177-52FC-B2D5D6BE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041243"/>
            <a:ext cx="7972343" cy="4175414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F5. </a:t>
            </a:r>
            <a:r>
              <a:rPr lang="ko-KR" altLang="en-US" sz="1500" b="1" dirty="0"/>
              <a:t>아이디 찾기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이메일과 이름으로 아이디 찾기</a:t>
            </a:r>
            <a:endParaRPr lang="en-US" altLang="ko-KR" sz="1500" b="1" dirty="0"/>
          </a:p>
          <a:p>
            <a:pPr marL="0" lvl="1" indent="0">
              <a:buNone/>
            </a:pPr>
            <a:endParaRPr lang="en-US" altLang="ko-KR" sz="1500" b="1" dirty="0"/>
          </a:p>
          <a:p>
            <a:r>
              <a:rPr lang="en-US" altLang="ko-KR" sz="1500" b="1" dirty="0"/>
              <a:t>F6. </a:t>
            </a:r>
            <a:r>
              <a:rPr lang="ko-KR" altLang="en-US" sz="1500" b="1" dirty="0"/>
              <a:t>비밀번호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아이디 이메일 이름 </a:t>
            </a:r>
            <a:r>
              <a:rPr lang="ko-KR" altLang="en-US" sz="1500" b="1" dirty="0" err="1"/>
              <a:t>입력시</a:t>
            </a:r>
            <a:r>
              <a:rPr lang="ko-KR" altLang="en-US" sz="1500" b="1" dirty="0"/>
              <a:t> 비밀번호 랜덤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초기화된 비밀번호 이메일로 전송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임시 비밀번호 사용 후 반드시 변경하도록 유도</a:t>
            </a:r>
            <a:endParaRPr lang="en-US" altLang="ko-KR" sz="1500" b="1" dirty="0"/>
          </a:p>
          <a:p>
            <a:pPr lvl="1"/>
            <a:endParaRPr lang="en-US" altLang="ko-KR" sz="1500" b="1" dirty="0"/>
          </a:p>
          <a:p>
            <a:r>
              <a:rPr lang="en-US" altLang="ko-KR" sz="1500" b="1" dirty="0"/>
              <a:t>F7. </a:t>
            </a:r>
            <a:r>
              <a:rPr lang="ko-KR" altLang="en-US" sz="1500" b="1" dirty="0"/>
              <a:t>비밀번호 변경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로그인 상태에서 비밀번호 변경 가능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자동 로그아웃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13119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8755-963A-A744-002F-9550FA9C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3D96-DBB2-F898-9837-08635FCB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로그아웃 및 회원탈퇴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659DE-63E9-BBAC-2C2F-0172460BB1D5}"/>
              </a:ext>
            </a:extLst>
          </p:cNvPr>
          <p:cNvSpPr txBox="1">
            <a:spLocks/>
          </p:cNvSpPr>
          <p:nvPr/>
        </p:nvSpPr>
        <p:spPr>
          <a:xfrm>
            <a:off x="515112" y="2112264"/>
            <a:ext cx="10558732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600" b="1" dirty="0"/>
              <a:t>F8. </a:t>
            </a:r>
            <a:r>
              <a:rPr lang="ko-KR" altLang="en-US" sz="1600" b="1" dirty="0"/>
              <a:t>로그아웃</a:t>
            </a:r>
            <a:endParaRPr lang="en-US" altLang="ko-KR" sz="1600" b="1" dirty="0"/>
          </a:p>
          <a:p>
            <a:pPr marL="274320" lvl="3"/>
            <a:r>
              <a:rPr lang="ko-KR" altLang="en-US" b="1" dirty="0"/>
              <a:t>로그아웃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로그인 화면으로 이동</a:t>
            </a:r>
            <a:endParaRPr lang="en-US" altLang="ko-KR" b="1" dirty="0"/>
          </a:p>
          <a:p>
            <a:pPr marL="0" lvl="3" indent="0">
              <a:buNone/>
            </a:pPr>
            <a:endParaRPr lang="en-US" altLang="ko-KR" b="1" dirty="0"/>
          </a:p>
          <a:p>
            <a:pPr marL="0" lvl="3" indent="0">
              <a:buNone/>
            </a:pPr>
            <a:r>
              <a:rPr lang="en-US" altLang="ko-KR" b="1" dirty="0"/>
              <a:t>F9. </a:t>
            </a:r>
            <a:r>
              <a:rPr lang="ko-KR" altLang="en-US" b="1" dirty="0"/>
              <a:t>회원 탈퇴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비밀번호 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탈퇴 가능</a:t>
            </a:r>
            <a:endParaRPr lang="en-US" altLang="ko-KR" b="1" dirty="0"/>
          </a:p>
          <a:p>
            <a:pPr marL="274320" lvl="3"/>
            <a:r>
              <a:rPr lang="ko-KR" altLang="en-US" b="1" dirty="0" err="1"/>
              <a:t>탈퇴전</a:t>
            </a:r>
            <a:r>
              <a:rPr lang="ko-KR" altLang="en-US" b="1" dirty="0"/>
              <a:t> 확인가능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878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3D7D-1289-EF50-7ADD-E0A284DC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8089-7917-0CEE-B5E2-68C970C3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CDB1C-A978-FAB0-CE88-A6769F04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709928"/>
            <a:ext cx="10413885" cy="4441722"/>
          </a:xfrm>
        </p:spPr>
        <p:txBody>
          <a:bodyPr>
            <a:no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F10. </a:t>
            </a:r>
            <a:r>
              <a:rPr lang="ko-KR" altLang="en-US" b="1" dirty="0"/>
              <a:t>사용자 정보 조회</a:t>
            </a:r>
            <a:endParaRPr lang="en-US" altLang="ko-KR" b="1" dirty="0"/>
          </a:p>
          <a:p>
            <a:pPr lvl="1"/>
            <a:r>
              <a:rPr lang="ko-KR" altLang="en-US" sz="2000" b="1" dirty="0"/>
              <a:t>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이메일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히스토리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0" lvl="1" indent="0">
              <a:buNone/>
            </a:pPr>
            <a:r>
              <a:rPr lang="en-US" altLang="ko-KR" sz="2000" b="1" dirty="0"/>
              <a:t>F11. </a:t>
            </a:r>
            <a:r>
              <a:rPr lang="ko-KR" altLang="en-US" sz="2000" b="1" dirty="0"/>
              <a:t>사용자 정보 수정</a:t>
            </a:r>
            <a:endParaRPr lang="en-US" altLang="ko-KR" sz="2000" b="1" dirty="0"/>
          </a:p>
          <a:p>
            <a:pPr marL="274320" lvl="3"/>
            <a:r>
              <a:rPr lang="ko-KR" altLang="en-US" sz="2000" b="1" dirty="0"/>
              <a:t>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나이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이메일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endParaRPr lang="en-US" altLang="ko-KR" sz="2000" b="1" dirty="0"/>
          </a:p>
          <a:p>
            <a:pPr marL="274320" lvl="3"/>
            <a:r>
              <a:rPr lang="ko-KR" altLang="en-US" sz="2000" b="1" dirty="0"/>
              <a:t>간편로그인으로 </a:t>
            </a:r>
            <a:r>
              <a:rPr lang="ko-KR" altLang="en-US" sz="2000" b="1" dirty="0" err="1"/>
              <a:t>로그인시</a:t>
            </a:r>
            <a:r>
              <a:rPr lang="ko-KR" altLang="en-US" sz="2000" b="1" dirty="0"/>
              <a:t> 불가</a:t>
            </a:r>
            <a:endParaRPr lang="en-US" altLang="ko-KR" sz="2000" b="1" dirty="0"/>
          </a:p>
          <a:p>
            <a:pPr marL="0" lvl="3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8895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면접 선택하기</a:t>
            </a:r>
            <a:endParaRPr lang="en-US" altLang="ko-KR" sz="3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99409-0B85-B42F-ED47-396E4F02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1" y="2184863"/>
            <a:ext cx="5654127" cy="376732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1400" b="1" dirty="0"/>
              <a:t>F12. </a:t>
            </a:r>
            <a:r>
              <a:rPr lang="ko-KR" altLang="en-US" sz="1400" b="1" dirty="0"/>
              <a:t>면접 선택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사용자가 희망하는 업무 분야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직무 선택하여 질문을 제공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연습 면접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평가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채팅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음성</a:t>
            </a:r>
            <a:r>
              <a:rPr lang="en-US" altLang="ko-KR" sz="1400" b="1" dirty="0"/>
              <a:t>(STT)</a:t>
            </a:r>
            <a:r>
              <a:rPr lang="ko-KR" altLang="en-US" sz="1400" b="1" dirty="0"/>
              <a:t>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회원이 선택한 분야를 </a:t>
            </a:r>
            <a:r>
              <a:rPr lang="en-US" altLang="ko-KR" sz="1400" b="1" dirty="0"/>
              <a:t>GPT</a:t>
            </a:r>
            <a:r>
              <a:rPr lang="ko-KR" altLang="en-US" sz="1400" b="1" dirty="0"/>
              <a:t>에게 입력시켜 역할을 부여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 err="1"/>
              <a:t>부여받은</a:t>
            </a:r>
            <a:r>
              <a:rPr lang="ko-KR" altLang="en-US" sz="1400" b="1" dirty="0"/>
              <a:t> 역할의 면접 질문 출력</a:t>
            </a:r>
            <a:endParaRPr lang="en-US" altLang="ko-KR" sz="1400" b="1" dirty="0"/>
          </a:p>
          <a:p>
            <a:pPr marL="0" lvl="1" indent="0">
              <a:buNone/>
            </a:pPr>
            <a:endParaRPr lang="en-US" altLang="ko-KR" sz="14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6169239" y="2998426"/>
            <a:ext cx="524698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585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연습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515112" y="2317161"/>
            <a:ext cx="899694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F13. </a:t>
            </a:r>
            <a:r>
              <a:rPr lang="ko-KR" altLang="en-US" sz="1800" b="1" dirty="0"/>
              <a:t>연습 면접 보기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제한없이 지속적으로 면접 연습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질문마다 대답에 대한 즉각적인 피드백</a:t>
            </a:r>
            <a:endParaRPr lang="en-US" altLang="ko-KR" sz="1600" b="1" dirty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600" b="1" dirty="0"/>
              <a:t>30</a:t>
            </a:r>
            <a:r>
              <a:rPr lang="ko-KR" altLang="en-US" sz="1600" b="1" dirty="0"/>
              <a:t>개 이상 </a:t>
            </a:r>
            <a:r>
              <a:rPr lang="ko-KR" altLang="en-US" sz="1600" b="1" dirty="0" err="1"/>
              <a:t>질문시</a:t>
            </a:r>
            <a:r>
              <a:rPr lang="ko-KR" altLang="en-US" sz="1600" b="1" dirty="0"/>
              <a:t> 자신의 히스토리에서 히스토리를 지워야지 질문이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제일 오래된 질문 삭제하기 버튼</a:t>
            </a:r>
            <a:r>
              <a:rPr lang="en-US" altLang="ko-KR" sz="1600" b="1" dirty="0"/>
              <a:t>(30</a:t>
            </a:r>
            <a:r>
              <a:rPr lang="ko-KR" altLang="en-US" sz="1600" b="1" dirty="0" err="1"/>
              <a:t>개질문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꽉찼을때</a:t>
            </a:r>
            <a:r>
              <a:rPr lang="ko-KR" altLang="en-US" sz="1600" b="1" dirty="0"/>
              <a:t> 알림 뜨기</a:t>
            </a:r>
            <a:r>
              <a:rPr lang="en-US" altLang="ko-KR" sz="1600" b="1" dirty="0"/>
              <a:t>)</a:t>
            </a:r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STT</a:t>
            </a:r>
            <a:r>
              <a:rPr lang="ko-KR" altLang="en-US" sz="1600" b="1" dirty="0"/>
              <a:t>로 텍스트 변환 후 수정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0" lvl="1" indent="0">
              <a:buNone/>
            </a:pPr>
            <a:endParaRPr lang="en-US" altLang="ko-KR" sz="1600" b="1" dirty="0"/>
          </a:p>
          <a:p>
            <a:pPr marL="0" lvl="1" indent="0">
              <a:buNone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4310095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815</Words>
  <Application>Microsoft Office PowerPoint</Application>
  <PresentationFormat>와이드스크린</PresentationFormat>
  <Paragraphs>172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Malgun Gothic Semilight</vt:lpstr>
      <vt:lpstr>맑은 고딕</vt:lpstr>
      <vt:lpstr>맑은 고딕</vt:lpstr>
      <vt:lpstr>Arial</vt:lpstr>
      <vt:lpstr>GestaltVTI</vt:lpstr>
      <vt:lpstr>에코(AICO)</vt:lpstr>
      <vt:lpstr>기능</vt:lpstr>
      <vt:lpstr>회원가입 (간편로그인 포함) </vt:lpstr>
      <vt:lpstr>로그인 기능 (간편로그인 포함) </vt:lpstr>
      <vt:lpstr>아이디찾기 비밀번호 초기화 비밀번호 변경 </vt:lpstr>
      <vt:lpstr>로그아웃 및 회원탈퇴</vt:lpstr>
      <vt:lpstr>마이페이지</vt:lpstr>
      <vt:lpstr>면접 선택하기</vt:lpstr>
      <vt:lpstr>연습 면접</vt:lpstr>
      <vt:lpstr>평가 면접</vt:lpstr>
      <vt:lpstr>면접자가 듣고싶은 질문 추가하기</vt:lpstr>
      <vt:lpstr>면접 피드백(텍스트 피드백)</vt:lpstr>
      <vt:lpstr>면접 히스토리</vt:lpstr>
      <vt:lpstr>분야별 후기</vt:lpstr>
      <vt:lpstr>목소리 톤과 자세는 팁으로 소개</vt:lpstr>
      <vt:lpstr>음성 인식(STT) 테스트</vt:lpstr>
      <vt:lpstr>옵션</vt:lpstr>
      <vt:lpstr>여름방학 및 2학기 개선사항 </vt:lpstr>
      <vt:lpstr>필요한 기술</vt:lpstr>
      <vt:lpstr>사용할 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에코(AICO)</dc:title>
  <dc:creator>김성민</dc:creator>
  <cp:lastModifiedBy>김성민</cp:lastModifiedBy>
  <cp:revision>15</cp:revision>
  <dcterms:created xsi:type="dcterms:W3CDTF">2025-03-14T05:30:55Z</dcterms:created>
  <dcterms:modified xsi:type="dcterms:W3CDTF">2025-04-07T07:16:04Z</dcterms:modified>
</cp:coreProperties>
</file>