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0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B053-5F8F-A65F-D5B9-71BE63C1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71FA1-1528-4B9B-11F3-D5BD95B4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4448-3EDB-894B-14F6-B07EBD74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70C12-42DE-039B-7D04-AD2B3927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4F10-507A-67FA-B6D3-C41198C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7BB3-6000-CD1D-4A67-DDC3934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F96AA-B31F-08CB-4349-10F08B95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421F-719D-3328-1E55-54ECD60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09620-2421-DDAA-9852-773361F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7B78-AA19-CAED-14BF-9836899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B36EC-4477-4971-F5D5-8D228535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03FF2-D5CA-2073-7E23-582DAA78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72D87-F28F-4B57-86D3-DD0CC2D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5580A-A34B-637C-39FE-DEF4200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519BE-05EA-7528-9EF4-BA22043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C8638-37DB-B506-6C16-227F7D6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AB2-0DFE-E98F-F9CC-0FCCE0C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2420-EC36-2020-5B11-47FD0E07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35AF-E679-E777-D6A5-9F13E76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21704-2C36-4C2A-936E-E860867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E82E-76CB-CA5B-1056-125125F9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E5B45-F627-7C06-4B02-226477CE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F920-333D-9413-B0E8-6F46230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C99B-D61F-35F4-9485-A89E984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518DE-B222-4841-F389-E5700E6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6C0C4-AC2A-C201-FBA7-FF5AFF4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C0E7-7A2B-F12F-A6B7-B92B8201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B395C-9FF5-1E77-47D9-770A2DFC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DB40E-0004-258A-BBD2-2BA60BA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6C2ED-7A62-B251-01A7-B94128E7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E42E3-8EF1-79DF-9511-E4F7AC1D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8480-6FEE-550D-0629-BA7CC9B6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09FF-9518-A604-0B39-63C7E72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38B97-952E-BED3-96F0-C8205AC4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D35CB-5992-7D7A-A940-E6124D592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72056-47FF-683E-BB2A-0547B1153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19482-17D7-E3E4-81BB-B0A6057B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595FFD-5383-7324-941C-3BD23AF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07092-8F1D-ACC7-BC8A-01225A2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3E1B-C568-E39A-BB7D-A9FBE42F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CDA5E-7F11-6385-81E7-EF4FEED7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64B84-9564-ABC3-6BC8-4329C994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F6C5A-4E4D-7F5F-8A4E-395C60D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653B6-2C8A-8288-F187-3C0E247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4EC4C-64E2-13C3-796D-9B9E380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D30BB-C8E1-6E1F-4BB4-35EF76F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D24F-20D1-C978-DF10-C7D5B67D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1633-02DF-12B6-AE63-FB437DBD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E2FD7-FBA7-219F-842C-5B7003B5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733D4-FBB6-E787-CEDE-BAC9FA40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BCAD-F8F0-8902-FE85-1FE7D440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481E-E60D-1421-F56C-F6889B53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DAFC-DACE-768C-25EC-ADEDE91E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B0BF3-1678-7562-79B7-8C54DD03D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4FB0C-CBFE-399F-75B8-E4F73916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94E46-B5D3-D860-FD7C-9F26672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9A86F-473A-0BC9-4DA5-9FC8485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F05F4-86A1-5FE5-FE0F-4BFDA127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48E1-50E5-8A98-53D3-BF2B242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FAF86-C2A1-0063-36DC-8F0D330F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B1341-3D54-5164-AC9D-BAD503E4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549B4-8769-49F6-9774-B646BF029BA0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7B887-3B59-E2BA-CBBC-FB586996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29FBC-CCE8-4544-DF2B-074F41B2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에코</a:t>
            </a:r>
            <a: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(AICO)</a:t>
            </a:r>
            <a:b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화면설계서</a:t>
            </a:r>
            <a:endParaRPr lang="en-US" altLang="ko-KR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팀명</a:t>
            </a:r>
            <a:r>
              <a:rPr lang="en-US" altLang="ko-KR" sz="1700">
                <a:solidFill>
                  <a:schemeClr val="bg1"/>
                </a:solidFill>
              </a:rPr>
              <a:t> </a:t>
            </a:r>
            <a:r>
              <a:rPr lang="ko-KR" altLang="en-US" sz="1700">
                <a:solidFill>
                  <a:schemeClr val="bg1"/>
                </a:solidFill>
              </a:rPr>
              <a:t>서자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팀장 김성민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팀원 김민준 강준서</a:t>
            </a:r>
            <a:endParaRPr lang="en-US" altLang="ko-KR" sz="1700">
              <a:solidFill>
                <a:schemeClr val="bg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9A6F-A1BF-21DD-4070-59E3F21A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E1F0-3B72-DC50-CB7D-9344EA82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히스토리</a:t>
            </a:r>
            <a:r>
              <a:rPr lang="en-US" altLang="ko-KR" sz="3600" dirty="0"/>
              <a:t>(history.xml)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8B86C1-49FF-B568-A454-7EEBE7848EF2}"/>
              </a:ext>
            </a:extLst>
          </p:cNvPr>
          <p:cNvSpPr/>
          <p:nvPr/>
        </p:nvSpPr>
        <p:spPr>
          <a:xfrm>
            <a:off x="2292054" y="1127764"/>
            <a:ext cx="4030958" cy="55702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8DEB451-94EA-E205-6A64-634C13E79F68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6E5CECC-0A4C-E76F-68B1-431A6E99C548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6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982E264-DFF6-7490-D483-A2088798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C8097D1-CF56-477D-BB53-52DE11D17DC4}"/>
              </a:ext>
            </a:extLst>
          </p:cNvPr>
          <p:cNvSpPr/>
          <p:nvPr/>
        </p:nvSpPr>
        <p:spPr>
          <a:xfrm>
            <a:off x="2602523" y="3698415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ED9C10B-67AB-21A6-F38C-3D94B59CCD4A}"/>
              </a:ext>
            </a:extLst>
          </p:cNvPr>
          <p:cNvSpPr/>
          <p:nvPr/>
        </p:nvSpPr>
        <p:spPr>
          <a:xfrm>
            <a:off x="2602523" y="5114524"/>
            <a:ext cx="2405575" cy="7968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E2760EB-8E6B-7080-CFC9-49E0582D7C39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13B810-0250-44D2-C3A1-6D6B37C35F92}"/>
              </a:ext>
            </a:extLst>
          </p:cNvPr>
          <p:cNvSpPr/>
          <p:nvPr/>
        </p:nvSpPr>
        <p:spPr>
          <a:xfrm>
            <a:off x="3059153" y="6233091"/>
            <a:ext cx="2560320" cy="423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오래된 질문 삭제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EBDAE2-CC78-2746-3984-F103AFEE7731}"/>
              </a:ext>
            </a:extLst>
          </p:cNvPr>
          <p:cNvSpPr txBox="1">
            <a:spLocks/>
          </p:cNvSpPr>
          <p:nvPr/>
        </p:nvSpPr>
        <p:spPr>
          <a:xfrm>
            <a:off x="3392450" y="5934287"/>
            <a:ext cx="239201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사용가능 질문 </a:t>
            </a:r>
            <a:r>
              <a:rPr lang="en-US" altLang="ko-KR" sz="1400" dirty="0"/>
              <a:t>17/30</a:t>
            </a:r>
            <a:endParaRPr lang="ko-KR" altLang="en-US" sz="1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E2BC4A5-0847-7606-650D-60314214ED22}"/>
              </a:ext>
            </a:extLst>
          </p:cNvPr>
          <p:cNvSpPr txBox="1">
            <a:spLocks/>
          </p:cNvSpPr>
          <p:nvPr/>
        </p:nvSpPr>
        <p:spPr>
          <a:xfrm>
            <a:off x="3853595" y="4580765"/>
            <a:ext cx="91023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solidFill>
                  <a:srgbClr val="FF0000"/>
                </a:solidFill>
              </a:rPr>
              <a:t>잘문삭제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716D64-61B2-75A1-FBE7-89F99B407D04}"/>
              </a:ext>
            </a:extLst>
          </p:cNvPr>
          <p:cNvCxnSpPr>
            <a:cxnSpLocks/>
          </p:cNvCxnSpPr>
          <p:nvPr/>
        </p:nvCxnSpPr>
        <p:spPr>
          <a:xfrm>
            <a:off x="2292054" y="4768948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5C1F78-E2CD-CD73-560A-B925530D9A76}"/>
              </a:ext>
            </a:extLst>
          </p:cNvPr>
          <p:cNvCxnSpPr>
            <a:cxnSpLocks/>
          </p:cNvCxnSpPr>
          <p:nvPr/>
        </p:nvCxnSpPr>
        <p:spPr>
          <a:xfrm>
            <a:off x="4763832" y="4768948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0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AE71-2A28-91BF-6519-8F82969A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ADE1-40F2-9EFC-0BFD-7231766A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459"/>
            <a:ext cx="5606591" cy="5126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분야별 후기 리스트</a:t>
            </a:r>
            <a:r>
              <a:rPr lang="en-US" altLang="ko-KR" sz="2800" dirty="0"/>
              <a:t>(reviewList.xml)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C34E1-DDB1-AE64-0657-66BFE9CF2746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208867-ED2B-0AF2-75ED-199433BFDAA4}"/>
              </a:ext>
            </a:extLst>
          </p:cNvPr>
          <p:cNvSpPr/>
          <p:nvPr/>
        </p:nvSpPr>
        <p:spPr>
          <a:xfrm>
            <a:off x="4801869" y="1652885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BDF2E9-1CD7-AD3B-3B16-7005602D07A2}"/>
              </a:ext>
            </a:extLst>
          </p:cNvPr>
          <p:cNvSpPr/>
          <p:nvPr/>
        </p:nvSpPr>
        <p:spPr>
          <a:xfrm>
            <a:off x="7236754" y="942933"/>
            <a:ext cx="852996" cy="408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추가하기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B7AC47E5-A2FE-6146-C10D-C4BEC9ACD76F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3CA761-F320-EA2A-AB57-F0E7B315EBF8}"/>
              </a:ext>
            </a:extLst>
          </p:cNvPr>
          <p:cNvSpPr/>
          <p:nvPr/>
        </p:nvSpPr>
        <p:spPr>
          <a:xfrm>
            <a:off x="4789180" y="2075607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E172802-3302-DF5E-334E-D18A1282CC5A}"/>
              </a:ext>
            </a:extLst>
          </p:cNvPr>
          <p:cNvSpPr txBox="1">
            <a:spLocks/>
          </p:cNvSpPr>
          <p:nvPr/>
        </p:nvSpPr>
        <p:spPr>
          <a:xfrm>
            <a:off x="7123365" y="1557467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292D2B3-A7A0-FE79-D9AA-2194459826A6}"/>
              </a:ext>
            </a:extLst>
          </p:cNvPr>
          <p:cNvSpPr txBox="1">
            <a:spLocks/>
          </p:cNvSpPr>
          <p:nvPr/>
        </p:nvSpPr>
        <p:spPr>
          <a:xfrm>
            <a:off x="7125941" y="1961488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5646552-F359-82BC-D75F-8E7A10FA3A6C}"/>
              </a:ext>
            </a:extLst>
          </p:cNvPr>
          <p:cNvSpPr/>
          <p:nvPr/>
        </p:nvSpPr>
        <p:spPr>
          <a:xfrm>
            <a:off x="4801869" y="2483032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C2BC182-C770-1487-C2A9-A77636552394}"/>
              </a:ext>
            </a:extLst>
          </p:cNvPr>
          <p:cNvSpPr/>
          <p:nvPr/>
        </p:nvSpPr>
        <p:spPr>
          <a:xfrm>
            <a:off x="4789180" y="2905754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829658F0-7A76-23EE-1FDC-82D35046571A}"/>
              </a:ext>
            </a:extLst>
          </p:cNvPr>
          <p:cNvSpPr txBox="1">
            <a:spLocks/>
          </p:cNvSpPr>
          <p:nvPr/>
        </p:nvSpPr>
        <p:spPr>
          <a:xfrm>
            <a:off x="7123365" y="2387614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95070ADB-93D2-2E0D-7601-D1C72DFFBB36}"/>
              </a:ext>
            </a:extLst>
          </p:cNvPr>
          <p:cNvSpPr txBox="1">
            <a:spLocks/>
          </p:cNvSpPr>
          <p:nvPr/>
        </p:nvSpPr>
        <p:spPr>
          <a:xfrm>
            <a:off x="7125941" y="2791635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BA8E4E6-CBAA-92A3-39C0-0D7C634BBAF8}"/>
              </a:ext>
            </a:extLst>
          </p:cNvPr>
          <p:cNvSpPr/>
          <p:nvPr/>
        </p:nvSpPr>
        <p:spPr>
          <a:xfrm>
            <a:off x="4789180" y="3313179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2F7A5EE-880A-1B26-6550-46E0FE44050F}"/>
              </a:ext>
            </a:extLst>
          </p:cNvPr>
          <p:cNvSpPr/>
          <p:nvPr/>
        </p:nvSpPr>
        <p:spPr>
          <a:xfrm>
            <a:off x="4776491" y="3735901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6145C123-56E0-F45A-3FBB-7A1B82317A0E}"/>
              </a:ext>
            </a:extLst>
          </p:cNvPr>
          <p:cNvSpPr txBox="1">
            <a:spLocks/>
          </p:cNvSpPr>
          <p:nvPr/>
        </p:nvSpPr>
        <p:spPr>
          <a:xfrm>
            <a:off x="7110676" y="3217761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680ED23-A4F6-5F8A-FD3C-C7867A2B3791}"/>
              </a:ext>
            </a:extLst>
          </p:cNvPr>
          <p:cNvSpPr txBox="1">
            <a:spLocks/>
          </p:cNvSpPr>
          <p:nvPr/>
        </p:nvSpPr>
        <p:spPr>
          <a:xfrm>
            <a:off x="7113252" y="3621782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019F26B-B5BF-E9A0-CEC5-F2A4DD2D976C}"/>
              </a:ext>
            </a:extLst>
          </p:cNvPr>
          <p:cNvSpPr/>
          <p:nvPr/>
        </p:nvSpPr>
        <p:spPr>
          <a:xfrm>
            <a:off x="4789180" y="4143326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6FBEC1-50C7-0F2C-2E8B-06833956F811}"/>
              </a:ext>
            </a:extLst>
          </p:cNvPr>
          <p:cNvSpPr/>
          <p:nvPr/>
        </p:nvSpPr>
        <p:spPr>
          <a:xfrm>
            <a:off x="4776491" y="4566048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4836B2F3-DBC7-B187-B4FC-54C27E635636}"/>
              </a:ext>
            </a:extLst>
          </p:cNvPr>
          <p:cNvSpPr txBox="1">
            <a:spLocks/>
          </p:cNvSpPr>
          <p:nvPr/>
        </p:nvSpPr>
        <p:spPr>
          <a:xfrm>
            <a:off x="7110676" y="4047908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D9293521-33FE-2B0D-159F-91E362410338}"/>
              </a:ext>
            </a:extLst>
          </p:cNvPr>
          <p:cNvSpPr txBox="1">
            <a:spLocks/>
          </p:cNvSpPr>
          <p:nvPr/>
        </p:nvSpPr>
        <p:spPr>
          <a:xfrm>
            <a:off x="7113252" y="4451929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4A0153D-4E07-65A6-D676-0FD047EA4056}"/>
              </a:ext>
            </a:extLst>
          </p:cNvPr>
          <p:cNvSpPr/>
          <p:nvPr/>
        </p:nvSpPr>
        <p:spPr>
          <a:xfrm>
            <a:off x="4789180" y="4988770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CDC31EF-49BC-6C5D-38B2-2AD1CF017A21}"/>
              </a:ext>
            </a:extLst>
          </p:cNvPr>
          <p:cNvSpPr/>
          <p:nvPr/>
        </p:nvSpPr>
        <p:spPr>
          <a:xfrm>
            <a:off x="4776491" y="5411492"/>
            <a:ext cx="2861383" cy="345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후기 제목</a:t>
            </a: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AF88B964-D940-81B2-2563-B8D6C5AA3A05}"/>
              </a:ext>
            </a:extLst>
          </p:cNvPr>
          <p:cNvSpPr txBox="1">
            <a:spLocks/>
          </p:cNvSpPr>
          <p:nvPr/>
        </p:nvSpPr>
        <p:spPr>
          <a:xfrm>
            <a:off x="7110676" y="4893352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2" name="제목 1">
            <a:extLst>
              <a:ext uri="{FF2B5EF4-FFF2-40B4-BE49-F238E27FC236}">
                <a16:creationId xmlns:a16="http://schemas.microsoft.com/office/drawing/2014/main" id="{BFAFDF6C-1568-E0A1-B478-0B0C389580EA}"/>
              </a:ext>
            </a:extLst>
          </p:cNvPr>
          <p:cNvSpPr txBox="1">
            <a:spLocks/>
          </p:cNvSpPr>
          <p:nvPr/>
        </p:nvSpPr>
        <p:spPr>
          <a:xfrm>
            <a:off x="7113252" y="5297373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♥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481AF2-4464-53C8-7105-9E65316EC600}"/>
              </a:ext>
            </a:extLst>
          </p:cNvPr>
          <p:cNvSpPr txBox="1"/>
          <p:nvPr/>
        </p:nvSpPr>
        <p:spPr>
          <a:xfrm>
            <a:off x="4974312" y="5826459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02E58D8-0901-8F55-DCC8-0550FB046684}"/>
              </a:ext>
            </a:extLst>
          </p:cNvPr>
          <p:cNvSpPr/>
          <p:nvPr/>
        </p:nvSpPr>
        <p:spPr>
          <a:xfrm>
            <a:off x="4801869" y="1417989"/>
            <a:ext cx="2861383" cy="157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필터</a:t>
            </a:r>
          </a:p>
        </p:txBody>
      </p:sp>
    </p:spTree>
    <p:extLst>
      <p:ext uri="{BB962C8B-B14F-4D97-AF65-F5344CB8AC3E}">
        <p14:creationId xmlns:p14="http://schemas.microsoft.com/office/powerpoint/2010/main" val="221996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682AD-2804-56A5-7429-9EA6FD04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2679-C06E-DEDB-B0F1-EE861C5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4192570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분야별 추가</a:t>
            </a:r>
            <a:r>
              <a:rPr lang="en-US" altLang="ko-KR" sz="2800" dirty="0"/>
              <a:t>(reviewAdd.xml)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F14359-B575-FC1A-295C-CC225F761090}"/>
              </a:ext>
            </a:extLst>
          </p:cNvPr>
          <p:cNvSpPr/>
          <p:nvPr/>
        </p:nvSpPr>
        <p:spPr>
          <a:xfrm>
            <a:off x="4204393" y="851019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3579D4-8B4C-B3CA-84E4-8A68103ABB60}"/>
              </a:ext>
            </a:extLst>
          </p:cNvPr>
          <p:cNvSpPr/>
          <p:nvPr/>
        </p:nvSpPr>
        <p:spPr>
          <a:xfrm>
            <a:off x="5036504" y="1478329"/>
            <a:ext cx="2408169" cy="790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제목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DECC9606-515F-2278-09C7-8981E5BBE011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9EA0F9-F6CE-BDC9-0703-877C0793F9A4}"/>
              </a:ext>
            </a:extLst>
          </p:cNvPr>
          <p:cNvSpPr/>
          <p:nvPr/>
        </p:nvSpPr>
        <p:spPr>
          <a:xfrm>
            <a:off x="7030707" y="5506176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DC4479-428F-6616-741A-5B1F192BCEB7}"/>
              </a:ext>
            </a:extLst>
          </p:cNvPr>
          <p:cNvSpPr/>
          <p:nvPr/>
        </p:nvSpPr>
        <p:spPr>
          <a:xfrm>
            <a:off x="4509249" y="2541657"/>
            <a:ext cx="3412854" cy="273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내용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F7CDAD-6A19-07E8-BD81-D1E3EA18D14F}"/>
              </a:ext>
            </a:extLst>
          </p:cNvPr>
          <p:cNvSpPr/>
          <p:nvPr/>
        </p:nvSpPr>
        <p:spPr>
          <a:xfrm>
            <a:off x="4597113" y="547368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12256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1589A-DE6D-B2B5-6EF2-241CB11B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37507-36EF-30F8-BCC8-D85D629F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459"/>
            <a:ext cx="4807903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분야별 수정</a:t>
            </a:r>
            <a:r>
              <a:rPr lang="en-US" altLang="ko-KR" sz="2800" dirty="0"/>
              <a:t>(reviewUpdate.xml)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921E8-3BC7-B4B0-74DA-6EEEBD9F7D76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91739C-7565-14EB-36EF-67D4D1746CA5}"/>
              </a:ext>
            </a:extLst>
          </p:cNvPr>
          <p:cNvSpPr/>
          <p:nvPr/>
        </p:nvSpPr>
        <p:spPr>
          <a:xfrm>
            <a:off x="7030707" y="5506176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수정하기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141859-6B30-2DA6-CA27-7721270E59BF}"/>
              </a:ext>
            </a:extLst>
          </p:cNvPr>
          <p:cNvSpPr/>
          <p:nvPr/>
        </p:nvSpPr>
        <p:spPr>
          <a:xfrm>
            <a:off x="4509249" y="2541657"/>
            <a:ext cx="3412854" cy="2733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내용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AB6C43-AC23-6D86-9167-B2BF2FE22BDE}"/>
              </a:ext>
            </a:extLst>
          </p:cNvPr>
          <p:cNvSpPr/>
          <p:nvPr/>
        </p:nvSpPr>
        <p:spPr>
          <a:xfrm>
            <a:off x="5036504" y="1478329"/>
            <a:ext cx="2408169" cy="790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제목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DCE00EAD-8A98-D74B-CBBE-A6273755DFC1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9C7C09-775A-8110-0D68-FF8A0D1A411A}"/>
              </a:ext>
            </a:extLst>
          </p:cNvPr>
          <p:cNvSpPr/>
          <p:nvPr/>
        </p:nvSpPr>
        <p:spPr>
          <a:xfrm>
            <a:off x="4597113" y="547368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42588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193E-51D8-D249-7051-CC428937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6B75A-8187-0AF9-72D6-BECF26DB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736496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분야별 조회</a:t>
            </a:r>
            <a:r>
              <a:rPr lang="en-US" altLang="ko-KR" sz="2800" dirty="0"/>
              <a:t>(review.xml)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737D6-04FB-9A98-8B9F-56C7A3E21FC4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05709C3-E7A3-382A-8D15-EE87868EA1F9}"/>
              </a:ext>
            </a:extLst>
          </p:cNvPr>
          <p:cNvSpPr/>
          <p:nvPr/>
        </p:nvSpPr>
        <p:spPr>
          <a:xfrm>
            <a:off x="5877364" y="500345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수정하기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282911-2791-88DC-B3AC-CE75C1C7BBBC}"/>
              </a:ext>
            </a:extLst>
          </p:cNvPr>
          <p:cNvSpPr/>
          <p:nvPr/>
        </p:nvSpPr>
        <p:spPr>
          <a:xfrm>
            <a:off x="4509249" y="2541657"/>
            <a:ext cx="3412854" cy="2256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내용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34DC79-705C-9E7E-0E4B-09D4649899C3}"/>
              </a:ext>
            </a:extLst>
          </p:cNvPr>
          <p:cNvSpPr/>
          <p:nvPr/>
        </p:nvSpPr>
        <p:spPr>
          <a:xfrm>
            <a:off x="5036504" y="1478329"/>
            <a:ext cx="2408169" cy="790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제목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0415C10-9F5F-9004-FAE3-17C76E3C094B}"/>
              </a:ext>
            </a:extLst>
          </p:cNvPr>
          <p:cNvSpPr txBox="1">
            <a:spLocks/>
          </p:cNvSpPr>
          <p:nvPr/>
        </p:nvSpPr>
        <p:spPr>
          <a:xfrm>
            <a:off x="4655479" y="4798577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♥ </a:t>
            </a:r>
            <a:r>
              <a:rPr lang="en-US" altLang="ko-KR" sz="1100" dirty="0"/>
              <a:t>0</a:t>
            </a:r>
            <a:endParaRPr lang="ko-KR" altLang="en-US" sz="2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73052F-2D0A-E1C9-52D7-941F64584434}"/>
              </a:ext>
            </a:extLst>
          </p:cNvPr>
          <p:cNvSpPr/>
          <p:nvPr/>
        </p:nvSpPr>
        <p:spPr>
          <a:xfrm>
            <a:off x="6998975" y="500345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삭제하기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E4A6DF0E-8DC8-E0C5-423A-D46237801D0E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B5E1-1A28-06EA-E56A-44148D9A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330F-AD3E-29AA-A212-C03EE80F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459"/>
            <a:ext cx="4173717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음성 테스트</a:t>
            </a:r>
            <a:r>
              <a:rPr lang="en-US" altLang="ko-KR" sz="2800" dirty="0"/>
              <a:t>(mikeTest.xml)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9265AF-7949-5BE9-7987-61A41426F18D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DF54708F-A7D8-BB1A-1ABD-F31BA98B8A1D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마이크 - 무료 전자개 아이콘">
            <a:extLst>
              <a:ext uri="{FF2B5EF4-FFF2-40B4-BE49-F238E27FC236}">
                <a16:creationId xmlns:a16="http://schemas.microsoft.com/office/drawing/2014/main" id="{7E2B514D-7B7E-B61A-928F-D93627F2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040" y="2128692"/>
            <a:ext cx="2188785" cy="21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018DC0-D650-66B0-1DDC-8073379C5C50}"/>
              </a:ext>
            </a:extLst>
          </p:cNvPr>
          <p:cNvSpPr/>
          <p:nvPr/>
        </p:nvSpPr>
        <p:spPr>
          <a:xfrm>
            <a:off x="4402317" y="4930022"/>
            <a:ext cx="3624275" cy="1216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C8920-E491-8AC4-531E-3AC2C681D31F}"/>
              </a:ext>
            </a:extLst>
          </p:cNvPr>
          <p:cNvSpPr txBox="1"/>
          <p:nvPr/>
        </p:nvSpPr>
        <p:spPr>
          <a:xfrm>
            <a:off x="4626687" y="5060293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안녕하세요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 err="1">
                <a:solidFill>
                  <a:schemeClr val="bg1"/>
                </a:solidFill>
              </a:rPr>
              <a:t>면접자</a:t>
            </a:r>
            <a:r>
              <a:rPr lang="ko-KR" altLang="en-US" dirty="0">
                <a:solidFill>
                  <a:schemeClr val="bg1"/>
                </a:solidFill>
              </a:rPr>
              <a:t> 홍길동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142147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B992D-A2A9-7A5B-5AD9-979EB749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1D819-A9BA-F476-6E66-0E3A5BB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736496" cy="5126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설정</a:t>
            </a:r>
            <a:r>
              <a:rPr lang="en-US" altLang="ko-KR" sz="2800" dirty="0"/>
              <a:t>(option.xml)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7AF4A-33A5-BB0A-A725-9D8694D5ABBE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54B7E68B-FA45-A305-9BF3-CE74224AECC0}"/>
              </a:ext>
            </a:extLst>
          </p:cNvPr>
          <p:cNvSpPr/>
          <p:nvPr/>
        </p:nvSpPr>
        <p:spPr>
          <a:xfrm>
            <a:off x="4313716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2CB58-DDE0-8FA2-C536-C9B21CC835B1}"/>
              </a:ext>
            </a:extLst>
          </p:cNvPr>
          <p:cNvSpPr txBox="1"/>
          <p:nvPr/>
        </p:nvSpPr>
        <p:spPr>
          <a:xfrm>
            <a:off x="4419297" y="149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303E2-409E-F1D1-B5AE-9C06355C9EB8}"/>
              </a:ext>
            </a:extLst>
          </p:cNvPr>
          <p:cNvSpPr txBox="1"/>
          <p:nvPr/>
        </p:nvSpPr>
        <p:spPr>
          <a:xfrm>
            <a:off x="5823734" y="10086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1DDCF-C7D2-F9EB-7F95-D8E44C842396}"/>
              </a:ext>
            </a:extLst>
          </p:cNvPr>
          <p:cNvSpPr txBox="1"/>
          <p:nvPr/>
        </p:nvSpPr>
        <p:spPr>
          <a:xfrm>
            <a:off x="4419297" y="20870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알림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01446-9EEE-A5BA-408C-A668B256F6D2}"/>
              </a:ext>
            </a:extLst>
          </p:cNvPr>
          <p:cNvSpPr txBox="1"/>
          <p:nvPr/>
        </p:nvSpPr>
        <p:spPr>
          <a:xfrm>
            <a:off x="4428724" y="267719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개인정보 처리방침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08675D-86ED-13F1-B6C2-0F39BAF76F3A}"/>
              </a:ext>
            </a:extLst>
          </p:cNvPr>
          <p:cNvSpPr/>
          <p:nvPr/>
        </p:nvSpPr>
        <p:spPr>
          <a:xfrm>
            <a:off x="5184742" y="1612289"/>
            <a:ext cx="2742269" cy="1505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AF8371-A635-9B09-6C71-F9CF0E5A9244}"/>
              </a:ext>
            </a:extLst>
          </p:cNvPr>
          <p:cNvSpPr/>
          <p:nvPr/>
        </p:nvSpPr>
        <p:spPr>
          <a:xfrm>
            <a:off x="6325386" y="1496961"/>
            <a:ext cx="1414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544DD-3039-D00A-5A7A-4B6DB00DA4E7}"/>
              </a:ext>
            </a:extLst>
          </p:cNvPr>
          <p:cNvSpPr txBox="1"/>
          <p:nvPr/>
        </p:nvSpPr>
        <p:spPr>
          <a:xfrm>
            <a:off x="4419297" y="3769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저작권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73A5D7-7B26-AD67-C591-26BBA63AB705}"/>
              </a:ext>
            </a:extLst>
          </p:cNvPr>
          <p:cNvSpPr txBox="1"/>
          <p:nvPr/>
        </p:nvSpPr>
        <p:spPr>
          <a:xfrm>
            <a:off x="4419297" y="3217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이용방침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11968-039C-D2B7-0545-800E046895FC}"/>
              </a:ext>
            </a:extLst>
          </p:cNvPr>
          <p:cNvSpPr/>
          <p:nvPr/>
        </p:nvSpPr>
        <p:spPr>
          <a:xfrm>
            <a:off x="7513163" y="2168165"/>
            <a:ext cx="301658" cy="288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2023B242-285E-EBCC-5B4C-75766FC8A60D}"/>
              </a:ext>
            </a:extLst>
          </p:cNvPr>
          <p:cNvSpPr/>
          <p:nvPr/>
        </p:nvSpPr>
        <p:spPr>
          <a:xfrm>
            <a:off x="7758259" y="2752693"/>
            <a:ext cx="113123" cy="21814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7126F141-C254-105F-334C-E6D39BCCEFAD}"/>
              </a:ext>
            </a:extLst>
          </p:cNvPr>
          <p:cNvSpPr/>
          <p:nvPr/>
        </p:nvSpPr>
        <p:spPr>
          <a:xfrm>
            <a:off x="7732854" y="3365688"/>
            <a:ext cx="113123" cy="21814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F964F485-BCE6-9EA0-B86F-35761E55C09E}"/>
              </a:ext>
            </a:extLst>
          </p:cNvPr>
          <p:cNvSpPr/>
          <p:nvPr/>
        </p:nvSpPr>
        <p:spPr>
          <a:xfrm>
            <a:off x="7726302" y="3920601"/>
            <a:ext cx="113123" cy="21814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2C79CEFF-E33B-2226-D771-3DCAE920BC70}"/>
              </a:ext>
            </a:extLst>
          </p:cNvPr>
          <p:cNvSpPr txBox="1">
            <a:spLocks/>
          </p:cNvSpPr>
          <p:nvPr/>
        </p:nvSpPr>
        <p:spPr>
          <a:xfrm>
            <a:off x="7437603" y="2098600"/>
            <a:ext cx="452778" cy="398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pleSDGothicNeo"/>
              </a:rPr>
              <a:t>✔</a:t>
            </a:r>
            <a:endParaRPr lang="ko-KR" alt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9E52A-64AE-0D5D-1C29-E8FC1D8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886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인트로</a:t>
            </a:r>
            <a:r>
              <a:rPr lang="en-US" altLang="ko-KR" sz="3600" dirty="0"/>
              <a:t>(Intro.xml)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7F237C-BEE1-8BE5-F97C-EDC1E503550A}"/>
              </a:ext>
            </a:extLst>
          </p:cNvPr>
          <p:cNvSpPr/>
          <p:nvPr/>
        </p:nvSpPr>
        <p:spPr>
          <a:xfrm>
            <a:off x="4727490" y="912582"/>
            <a:ext cx="4030958" cy="5443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D7384A-1A25-A19E-7C13-093A952B1A27}"/>
              </a:ext>
            </a:extLst>
          </p:cNvPr>
          <p:cNvSpPr txBox="1">
            <a:spLocks/>
          </p:cNvSpPr>
          <p:nvPr/>
        </p:nvSpPr>
        <p:spPr>
          <a:xfrm>
            <a:off x="5999118" y="3456666"/>
            <a:ext cx="2152454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4F6FF9-3BDB-E13D-39B5-6CA111A073E6}"/>
              </a:ext>
            </a:extLst>
          </p:cNvPr>
          <p:cNvSpPr/>
          <p:nvPr/>
        </p:nvSpPr>
        <p:spPr>
          <a:xfrm>
            <a:off x="6098444" y="2042643"/>
            <a:ext cx="1312006" cy="13255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0971DC1-2670-9E54-527B-AD61FDEA146F}"/>
              </a:ext>
            </a:extLst>
          </p:cNvPr>
          <p:cNvSpPr txBox="1">
            <a:spLocks/>
          </p:cNvSpPr>
          <p:nvPr/>
        </p:nvSpPr>
        <p:spPr>
          <a:xfrm>
            <a:off x="5980068" y="4181868"/>
            <a:ext cx="2416459" cy="34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GPT</a:t>
            </a:r>
            <a:r>
              <a:rPr lang="ko-KR" altLang="en-US" sz="1100" dirty="0"/>
              <a:t>를 이용한 </a:t>
            </a:r>
            <a:r>
              <a:rPr lang="en-US" altLang="ko-KR" sz="1100" dirty="0"/>
              <a:t>AI </a:t>
            </a:r>
            <a:r>
              <a:rPr lang="ko-KR" altLang="en-US" sz="1100" dirty="0"/>
              <a:t>면접</a:t>
            </a:r>
          </a:p>
        </p:txBody>
      </p:sp>
    </p:spTree>
    <p:extLst>
      <p:ext uri="{BB962C8B-B14F-4D97-AF65-F5344CB8AC3E}">
        <p14:creationId xmlns:p14="http://schemas.microsoft.com/office/powerpoint/2010/main" val="438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937C-7D31-3E35-8B7C-69951851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198962" cy="5126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</a:t>
            </a:r>
            <a:r>
              <a:rPr lang="en-US" altLang="ko-KR" sz="2800" dirty="0"/>
              <a:t>(index.xml)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4664A4-FEF3-24E3-159D-20FC16ADEEA0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06549E-9FCB-D297-08F1-D6FB5ED45058}"/>
              </a:ext>
            </a:extLst>
          </p:cNvPr>
          <p:cNvSpPr/>
          <p:nvPr/>
        </p:nvSpPr>
        <p:spPr>
          <a:xfrm>
            <a:off x="4439729" y="1397253"/>
            <a:ext cx="1685026" cy="2323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면접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647646-9390-F54F-7432-79B30C835A88}"/>
              </a:ext>
            </a:extLst>
          </p:cNvPr>
          <p:cNvSpPr/>
          <p:nvPr/>
        </p:nvSpPr>
        <p:spPr>
          <a:xfrm>
            <a:off x="4494591" y="4162231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02459B-B7DA-ABA3-F045-A116F989D3F9}"/>
              </a:ext>
            </a:extLst>
          </p:cNvPr>
          <p:cNvSpPr/>
          <p:nvPr/>
        </p:nvSpPr>
        <p:spPr>
          <a:xfrm>
            <a:off x="6337540" y="13972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질문 추가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3D109-BE98-EE85-9183-ED91C91FF60E}"/>
              </a:ext>
            </a:extLst>
          </p:cNvPr>
          <p:cNvSpPr/>
          <p:nvPr/>
        </p:nvSpPr>
        <p:spPr>
          <a:xfrm>
            <a:off x="7269193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mypage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040C4C-E945-B8DC-FA82-31677F2D5901}"/>
              </a:ext>
            </a:extLst>
          </p:cNvPr>
          <p:cNvSpPr/>
          <p:nvPr/>
        </p:nvSpPr>
        <p:spPr>
          <a:xfrm>
            <a:off x="4439729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option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92F298-245B-DC0D-7185-0CF78E2648D7}"/>
              </a:ext>
            </a:extLst>
          </p:cNvPr>
          <p:cNvSpPr/>
          <p:nvPr/>
        </p:nvSpPr>
        <p:spPr>
          <a:xfrm>
            <a:off x="5677959" y="4152088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5F38B8-33BC-712D-60C3-20A71146BD92}"/>
              </a:ext>
            </a:extLst>
          </p:cNvPr>
          <p:cNvSpPr/>
          <p:nvPr/>
        </p:nvSpPr>
        <p:spPr>
          <a:xfrm>
            <a:off x="6855692" y="4162230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0D9291-EFA4-BD20-6A55-199E2FF3351F}"/>
              </a:ext>
            </a:extLst>
          </p:cNvPr>
          <p:cNvSpPr/>
          <p:nvPr/>
        </p:nvSpPr>
        <p:spPr>
          <a:xfrm>
            <a:off x="6331790" y="26164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인식</a:t>
            </a:r>
            <a:endParaRPr lang="en-US" altLang="ko-KR" dirty="0"/>
          </a:p>
          <a:p>
            <a:pPr algn="ctr"/>
            <a:r>
              <a:rPr lang="ko-KR" altLang="en-US" dirty="0"/>
              <a:t>테스트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F325D44-8F4D-5AD6-FAFA-E3E020C2FD8B}"/>
              </a:ext>
            </a:extLst>
          </p:cNvPr>
          <p:cNvSpPr txBox="1">
            <a:spLocks/>
          </p:cNvSpPr>
          <p:nvPr/>
        </p:nvSpPr>
        <p:spPr>
          <a:xfrm>
            <a:off x="4966498" y="972861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71E82B-B1F5-3645-5B24-FD0457DDBED2}"/>
              </a:ext>
            </a:extLst>
          </p:cNvPr>
          <p:cNvSpPr/>
          <p:nvPr/>
        </p:nvSpPr>
        <p:spPr>
          <a:xfrm>
            <a:off x="4439729" y="931118"/>
            <a:ext cx="436085" cy="357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68DA4-CE4E-F8DD-B2F4-16A4F4F2B143}"/>
              </a:ext>
            </a:extLst>
          </p:cNvPr>
          <p:cNvSpPr/>
          <p:nvPr/>
        </p:nvSpPr>
        <p:spPr>
          <a:xfrm>
            <a:off x="228601" y="1863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99384-5850-6A36-3AFF-8FA3FB94AB98}"/>
              </a:ext>
            </a:extLst>
          </p:cNvPr>
          <p:cNvSpPr/>
          <p:nvPr/>
        </p:nvSpPr>
        <p:spPr>
          <a:xfrm>
            <a:off x="366084" y="4162230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해당 후기로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6F863F-8DA1-04E4-1D8C-6659313C91F0}"/>
              </a:ext>
            </a:extLst>
          </p:cNvPr>
          <p:cNvSpPr/>
          <p:nvPr/>
        </p:nvSpPr>
        <p:spPr>
          <a:xfrm>
            <a:off x="366084" y="5456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옵션으로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56AFE-2A9E-206A-55F6-B5FE2F85CFE9}"/>
              </a:ext>
            </a:extLst>
          </p:cNvPr>
          <p:cNvSpPr/>
          <p:nvPr/>
        </p:nvSpPr>
        <p:spPr>
          <a:xfrm>
            <a:off x="8615673" y="5471932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398B1-AB70-8BEC-1ACD-F8E9B7E78A41}"/>
              </a:ext>
            </a:extLst>
          </p:cNvPr>
          <p:cNvSpPr/>
          <p:nvPr/>
        </p:nvSpPr>
        <p:spPr>
          <a:xfrm>
            <a:off x="8556890" y="2878955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음성 인식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tts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간편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865CF6-58E7-1DC1-E0D2-4BDC5535ED60}"/>
              </a:ext>
            </a:extLst>
          </p:cNvPr>
          <p:cNvSpPr/>
          <p:nvPr/>
        </p:nvSpPr>
        <p:spPr>
          <a:xfrm>
            <a:off x="8556890" y="1388127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질문 추가하기 창 이동하기</a:t>
            </a:r>
          </a:p>
        </p:txBody>
      </p:sp>
    </p:spTree>
    <p:extLst>
      <p:ext uri="{BB962C8B-B14F-4D97-AF65-F5344CB8AC3E}">
        <p14:creationId xmlns:p14="http://schemas.microsoft.com/office/powerpoint/2010/main" val="24292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A5220-65F8-681C-D64F-D26C2078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D52D-0BFB-8C9A-4E3F-4147E64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로그인</a:t>
            </a:r>
            <a:r>
              <a:rPr lang="en-US" altLang="ko-KR" sz="3600" dirty="0"/>
              <a:t>(login.xml)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9076E-9BC9-22D6-BC15-37BBD3249D11}"/>
              </a:ext>
            </a:extLst>
          </p:cNvPr>
          <p:cNvSpPr/>
          <p:nvPr/>
        </p:nvSpPr>
        <p:spPr>
          <a:xfrm>
            <a:off x="1762597" y="1127027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AB4054E-7CF5-176A-286E-C77BA48B06C1}"/>
              </a:ext>
            </a:extLst>
          </p:cNvPr>
          <p:cNvSpPr/>
          <p:nvPr/>
        </p:nvSpPr>
        <p:spPr>
          <a:xfrm>
            <a:off x="1890556" y="1390320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12F9B39-D7F8-5822-8B41-D34F4B3A7614}"/>
              </a:ext>
            </a:extLst>
          </p:cNvPr>
          <p:cNvSpPr txBox="1">
            <a:spLocks/>
          </p:cNvSpPr>
          <p:nvPr/>
        </p:nvSpPr>
        <p:spPr>
          <a:xfrm>
            <a:off x="3124712" y="2308430"/>
            <a:ext cx="1373443" cy="53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44A9CA-8D46-EDF7-3813-E3DE5FDBA92A}"/>
              </a:ext>
            </a:extLst>
          </p:cNvPr>
          <p:cNvSpPr/>
          <p:nvPr/>
        </p:nvSpPr>
        <p:spPr>
          <a:xfrm>
            <a:off x="2344084" y="2885134"/>
            <a:ext cx="2783343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1677C72-FE4B-5E91-AEA5-BCB74A472B46}"/>
              </a:ext>
            </a:extLst>
          </p:cNvPr>
          <p:cNvSpPr txBox="1">
            <a:spLocks/>
          </p:cNvSpPr>
          <p:nvPr/>
        </p:nvSpPr>
        <p:spPr>
          <a:xfrm>
            <a:off x="2380543" y="2885134"/>
            <a:ext cx="97695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ID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905D82-DE6B-DEA5-9ABF-053FA0562138}"/>
              </a:ext>
            </a:extLst>
          </p:cNvPr>
          <p:cNvSpPr/>
          <p:nvPr/>
        </p:nvSpPr>
        <p:spPr>
          <a:xfrm>
            <a:off x="2344084" y="3362823"/>
            <a:ext cx="2783343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FD5AC3-FB00-A5D2-854A-9320036AC32B}"/>
              </a:ext>
            </a:extLst>
          </p:cNvPr>
          <p:cNvSpPr txBox="1">
            <a:spLocks/>
          </p:cNvSpPr>
          <p:nvPr/>
        </p:nvSpPr>
        <p:spPr>
          <a:xfrm>
            <a:off x="2314978" y="3376294"/>
            <a:ext cx="97695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PW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231A8E-37DD-27E3-63AE-966EFACBE55B}"/>
              </a:ext>
            </a:extLst>
          </p:cNvPr>
          <p:cNvSpPr/>
          <p:nvPr/>
        </p:nvSpPr>
        <p:spPr>
          <a:xfrm>
            <a:off x="2344084" y="3932228"/>
            <a:ext cx="2783343" cy="487594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678107-2F75-DCA1-1D3C-360583BC0C42}"/>
              </a:ext>
            </a:extLst>
          </p:cNvPr>
          <p:cNvCxnSpPr>
            <a:cxnSpLocks/>
          </p:cNvCxnSpPr>
          <p:nvPr/>
        </p:nvCxnSpPr>
        <p:spPr>
          <a:xfrm>
            <a:off x="1762597" y="4768948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042BB-C1FC-F734-DD0F-EC852E868642}"/>
              </a:ext>
            </a:extLst>
          </p:cNvPr>
          <p:cNvCxnSpPr>
            <a:cxnSpLocks/>
          </p:cNvCxnSpPr>
          <p:nvPr/>
        </p:nvCxnSpPr>
        <p:spPr>
          <a:xfrm>
            <a:off x="4234375" y="4768948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6BC19F37-F3D0-EA18-B07E-E2F6B8B7C7C5}"/>
              </a:ext>
            </a:extLst>
          </p:cNvPr>
          <p:cNvSpPr txBox="1">
            <a:spLocks/>
          </p:cNvSpPr>
          <p:nvPr/>
        </p:nvSpPr>
        <p:spPr>
          <a:xfrm>
            <a:off x="3324138" y="4577706"/>
            <a:ext cx="117401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간편 로그인</a:t>
            </a:r>
          </a:p>
        </p:txBody>
      </p:sp>
      <p:pic>
        <p:nvPicPr>
          <p:cNvPr id="35" name="그림 34" descr="로고, 폰트, 상징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FE58AD-BF32-B732-6428-3915574C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32" y="5052288"/>
            <a:ext cx="564288" cy="564288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pic>
        <p:nvPicPr>
          <p:cNvPr id="37" name="그림 36" descr="상징, 로고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FAE533-DF5E-AEC0-7C30-56ED50D58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32" y="5052288"/>
            <a:ext cx="564290" cy="564288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pic>
        <p:nvPicPr>
          <p:cNvPr id="39" name="그림 38" descr="그래픽, 로고, 원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33B140-A16F-B346-556D-D65A4C19D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53" y="5088881"/>
            <a:ext cx="548834" cy="561196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32517E-838F-A633-C0BC-25F9D5F9E9BC}"/>
              </a:ext>
            </a:extLst>
          </p:cNvPr>
          <p:cNvSpPr txBox="1">
            <a:spLocks/>
          </p:cNvSpPr>
          <p:nvPr/>
        </p:nvSpPr>
        <p:spPr>
          <a:xfrm>
            <a:off x="2673904" y="5956955"/>
            <a:ext cx="220667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없으신가요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646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53FF-6E71-86FC-1956-90382D58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2426-9800-D79F-09F5-26128ED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회원가입</a:t>
            </a:r>
            <a:r>
              <a:rPr lang="en-US" altLang="ko-KR" sz="3600" dirty="0"/>
              <a:t>(signup.xml)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805B66-9826-A8C4-678D-4FDA99F62B80}"/>
              </a:ext>
            </a:extLst>
          </p:cNvPr>
          <p:cNvSpPr/>
          <p:nvPr/>
        </p:nvSpPr>
        <p:spPr>
          <a:xfrm>
            <a:off x="5348387" y="159957"/>
            <a:ext cx="4030958" cy="65380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BF5F80-71AF-9B04-CD15-BE9A9222E41D}"/>
              </a:ext>
            </a:extLst>
          </p:cNvPr>
          <p:cNvSpPr/>
          <p:nvPr/>
        </p:nvSpPr>
        <p:spPr>
          <a:xfrm>
            <a:off x="5825711" y="1063042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622B99-E8C9-28B0-1F58-FFB4B7BE1434}"/>
              </a:ext>
            </a:extLst>
          </p:cNvPr>
          <p:cNvSpPr/>
          <p:nvPr/>
        </p:nvSpPr>
        <p:spPr>
          <a:xfrm>
            <a:off x="5825711" y="1644109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6FCC15-5669-EB10-078E-C57E971B1220}"/>
              </a:ext>
            </a:extLst>
          </p:cNvPr>
          <p:cNvSpPr txBox="1">
            <a:spLocks/>
          </p:cNvSpPr>
          <p:nvPr/>
        </p:nvSpPr>
        <p:spPr>
          <a:xfrm>
            <a:off x="5796605" y="165758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3BBD8A6D-4516-0C1F-B1F4-D9E6D0485F8A}"/>
              </a:ext>
            </a:extLst>
          </p:cNvPr>
          <p:cNvSpPr/>
          <p:nvPr/>
        </p:nvSpPr>
        <p:spPr>
          <a:xfrm>
            <a:off x="5434646" y="30413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031E8CD-7FA9-BBC2-CA2C-7BE301691D0B}"/>
              </a:ext>
            </a:extLst>
          </p:cNvPr>
          <p:cNvSpPr txBox="1">
            <a:spLocks/>
          </p:cNvSpPr>
          <p:nvPr/>
        </p:nvSpPr>
        <p:spPr>
          <a:xfrm>
            <a:off x="5825711" y="1076513"/>
            <a:ext cx="97695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11928B-FB16-840E-8BC1-3A5C1344C769}"/>
              </a:ext>
            </a:extLst>
          </p:cNvPr>
          <p:cNvSpPr/>
          <p:nvPr/>
        </p:nvSpPr>
        <p:spPr>
          <a:xfrm>
            <a:off x="5825711" y="2278638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449A3E-F19C-32C9-5A6D-A3804926B049}"/>
              </a:ext>
            </a:extLst>
          </p:cNvPr>
          <p:cNvSpPr/>
          <p:nvPr/>
        </p:nvSpPr>
        <p:spPr>
          <a:xfrm>
            <a:off x="5825711" y="2936179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91D5D8F-51D0-B6E0-A068-460A69A375CA}"/>
              </a:ext>
            </a:extLst>
          </p:cNvPr>
          <p:cNvSpPr txBox="1">
            <a:spLocks/>
          </p:cNvSpPr>
          <p:nvPr/>
        </p:nvSpPr>
        <p:spPr>
          <a:xfrm>
            <a:off x="5796605" y="294965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861731D-7033-4D2D-87A2-AD5BB5118A8E}"/>
              </a:ext>
            </a:extLst>
          </p:cNvPr>
          <p:cNvSpPr txBox="1">
            <a:spLocks/>
          </p:cNvSpPr>
          <p:nvPr/>
        </p:nvSpPr>
        <p:spPr>
          <a:xfrm>
            <a:off x="5825711" y="2292109"/>
            <a:ext cx="1608938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bg1"/>
                </a:solidFill>
              </a:rPr>
              <a:t>비밀번호 재입력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03FF1B-1E94-6387-7C3E-325AACB04437}"/>
              </a:ext>
            </a:extLst>
          </p:cNvPr>
          <p:cNvSpPr/>
          <p:nvPr/>
        </p:nvSpPr>
        <p:spPr>
          <a:xfrm>
            <a:off x="5856457" y="3580249"/>
            <a:ext cx="94620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626631A-D625-1A55-DFB5-348AB0267EE7}"/>
              </a:ext>
            </a:extLst>
          </p:cNvPr>
          <p:cNvSpPr txBox="1">
            <a:spLocks/>
          </p:cNvSpPr>
          <p:nvPr/>
        </p:nvSpPr>
        <p:spPr>
          <a:xfrm>
            <a:off x="5827351" y="359372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나이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71BB5F9-505C-3B6C-B5D8-62F82106639C}"/>
              </a:ext>
            </a:extLst>
          </p:cNvPr>
          <p:cNvSpPr/>
          <p:nvPr/>
        </p:nvSpPr>
        <p:spPr>
          <a:xfrm>
            <a:off x="5867116" y="4210848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D50F8F1-0014-C25B-C67C-095B0D03FCE6}"/>
              </a:ext>
            </a:extLst>
          </p:cNvPr>
          <p:cNvSpPr txBox="1">
            <a:spLocks/>
          </p:cNvSpPr>
          <p:nvPr/>
        </p:nvSpPr>
        <p:spPr>
          <a:xfrm>
            <a:off x="5838010" y="4224319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4FDDD756-82BE-F677-6652-B1A4AE468B4C}"/>
              </a:ext>
            </a:extLst>
          </p:cNvPr>
          <p:cNvSpPr/>
          <p:nvPr/>
        </p:nvSpPr>
        <p:spPr>
          <a:xfrm>
            <a:off x="6562186" y="3629781"/>
            <a:ext cx="135988" cy="255457"/>
          </a:xfrm>
          <a:prstGeom prst="up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1BE52CD-8616-6902-490D-57F7BBA32DAF}"/>
              </a:ext>
            </a:extLst>
          </p:cNvPr>
          <p:cNvSpPr/>
          <p:nvPr/>
        </p:nvSpPr>
        <p:spPr>
          <a:xfrm>
            <a:off x="7539140" y="3593447"/>
            <a:ext cx="144295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6D024-4C9D-534B-87E3-8B6698E18B70}"/>
              </a:ext>
            </a:extLst>
          </p:cNvPr>
          <p:cNvCxnSpPr>
            <a:cxnSpLocks/>
          </p:cNvCxnSpPr>
          <p:nvPr/>
        </p:nvCxnSpPr>
        <p:spPr>
          <a:xfrm>
            <a:off x="5348387" y="815073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C7B32C-4965-39E6-76FD-74B9B181F6A7}"/>
              </a:ext>
            </a:extLst>
          </p:cNvPr>
          <p:cNvCxnSpPr>
            <a:cxnSpLocks/>
          </p:cNvCxnSpPr>
          <p:nvPr/>
        </p:nvCxnSpPr>
        <p:spPr>
          <a:xfrm>
            <a:off x="7820165" y="815073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A0411878-4937-94F3-C011-4EAD1A139172}"/>
              </a:ext>
            </a:extLst>
          </p:cNvPr>
          <p:cNvSpPr txBox="1">
            <a:spLocks/>
          </p:cNvSpPr>
          <p:nvPr/>
        </p:nvSpPr>
        <p:spPr>
          <a:xfrm>
            <a:off x="6996187" y="623831"/>
            <a:ext cx="117401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E51542-59FD-DE91-7F96-8D7607C758A0}"/>
              </a:ext>
            </a:extLst>
          </p:cNvPr>
          <p:cNvSpPr/>
          <p:nvPr/>
        </p:nvSpPr>
        <p:spPr>
          <a:xfrm>
            <a:off x="5867116" y="4869078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E50346-3E2B-4893-7EB7-ABB62655D7E4}"/>
              </a:ext>
            </a:extLst>
          </p:cNvPr>
          <p:cNvSpPr/>
          <p:nvPr/>
        </p:nvSpPr>
        <p:spPr>
          <a:xfrm>
            <a:off x="5867116" y="5951816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FF6AD-213B-F8AE-60B4-E4E415C09E49}"/>
              </a:ext>
            </a:extLst>
          </p:cNvPr>
          <p:cNvSpPr/>
          <p:nvPr/>
        </p:nvSpPr>
        <p:spPr>
          <a:xfrm>
            <a:off x="5879539" y="5344464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D5447DF-D0FC-AB1A-11E7-277094512393}"/>
              </a:ext>
            </a:extLst>
          </p:cNvPr>
          <p:cNvSpPr/>
          <p:nvPr/>
        </p:nvSpPr>
        <p:spPr>
          <a:xfrm>
            <a:off x="8285870" y="4872050"/>
            <a:ext cx="737629" cy="3824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1745D52-F940-B4BB-DB43-65C49B3F9E6A}"/>
              </a:ext>
            </a:extLst>
          </p:cNvPr>
          <p:cNvSpPr txBox="1">
            <a:spLocks/>
          </p:cNvSpPr>
          <p:nvPr/>
        </p:nvSpPr>
        <p:spPr>
          <a:xfrm>
            <a:off x="5879539" y="4896825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전화번호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4F1CE21-886C-61A2-B69D-81F56B3ED3BD}"/>
              </a:ext>
            </a:extLst>
          </p:cNvPr>
          <p:cNvSpPr txBox="1">
            <a:spLocks/>
          </p:cNvSpPr>
          <p:nvPr/>
        </p:nvSpPr>
        <p:spPr>
          <a:xfrm>
            <a:off x="5905820" y="5951816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이메일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87ABF65-0703-7D17-B929-3FBB4D494A53}"/>
              </a:ext>
            </a:extLst>
          </p:cNvPr>
          <p:cNvSpPr txBox="1">
            <a:spLocks/>
          </p:cNvSpPr>
          <p:nvPr/>
        </p:nvSpPr>
        <p:spPr>
          <a:xfrm>
            <a:off x="5905820" y="5358526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인증번호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83630AF-D175-732B-34E1-164ECAB5BC02}"/>
              </a:ext>
            </a:extLst>
          </p:cNvPr>
          <p:cNvSpPr/>
          <p:nvPr/>
        </p:nvSpPr>
        <p:spPr>
          <a:xfrm>
            <a:off x="8285869" y="5951815"/>
            <a:ext cx="737629" cy="3824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579AE21D-0565-FA35-96A3-B75A29B2C595}"/>
              </a:ext>
            </a:extLst>
          </p:cNvPr>
          <p:cNvSpPr txBox="1">
            <a:spLocks/>
          </p:cNvSpPr>
          <p:nvPr/>
        </p:nvSpPr>
        <p:spPr>
          <a:xfrm>
            <a:off x="8285869" y="5360867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pleSDGothicNeo"/>
              </a:rPr>
              <a:t>✔</a:t>
            </a:r>
            <a:endParaRPr lang="ko-KR" alt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BC05122-3607-6AC5-92BC-DBBBD021FE48}"/>
              </a:ext>
            </a:extLst>
          </p:cNvPr>
          <p:cNvSpPr txBox="1">
            <a:spLocks/>
          </p:cNvSpPr>
          <p:nvPr/>
        </p:nvSpPr>
        <p:spPr>
          <a:xfrm>
            <a:off x="6898524" y="3603496"/>
            <a:ext cx="64532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6D34184-654E-0E06-0898-73D7CE53521D}"/>
              </a:ext>
            </a:extLst>
          </p:cNvPr>
          <p:cNvSpPr/>
          <p:nvPr/>
        </p:nvSpPr>
        <p:spPr>
          <a:xfrm>
            <a:off x="7941375" y="3663439"/>
            <a:ext cx="240623" cy="246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91332D1-32C6-13ED-2C29-DCABD4EC9666}"/>
              </a:ext>
            </a:extLst>
          </p:cNvPr>
          <p:cNvSpPr/>
          <p:nvPr/>
        </p:nvSpPr>
        <p:spPr>
          <a:xfrm>
            <a:off x="8637435" y="3663439"/>
            <a:ext cx="240623" cy="239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C259396-75ED-22D6-8E02-2BEF0771D193}"/>
              </a:ext>
            </a:extLst>
          </p:cNvPr>
          <p:cNvSpPr txBox="1">
            <a:spLocks/>
          </p:cNvSpPr>
          <p:nvPr/>
        </p:nvSpPr>
        <p:spPr>
          <a:xfrm>
            <a:off x="7540608" y="3600182"/>
            <a:ext cx="360352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남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D6D48CD2-19AF-F5D8-FD30-E72754051F0F}"/>
              </a:ext>
            </a:extLst>
          </p:cNvPr>
          <p:cNvSpPr txBox="1">
            <a:spLocks/>
          </p:cNvSpPr>
          <p:nvPr/>
        </p:nvSpPr>
        <p:spPr>
          <a:xfrm>
            <a:off x="8229602" y="3600181"/>
            <a:ext cx="360352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1878C5-E730-F4D1-D829-7F07ADB1F278}"/>
              </a:ext>
            </a:extLst>
          </p:cNvPr>
          <p:cNvSpPr/>
          <p:nvPr/>
        </p:nvSpPr>
        <p:spPr>
          <a:xfrm>
            <a:off x="7979274" y="3699059"/>
            <a:ext cx="164823" cy="17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FA8-66FB-B22D-C4D7-40A9CDEA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748A-90E9-21AE-660A-A22C5D25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연습면접</a:t>
            </a:r>
            <a:r>
              <a:rPr lang="en-US" altLang="ko-KR" sz="3600" dirty="0"/>
              <a:t>(tinterview.xml)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6BAC9-C4B0-8BC3-C052-8C80DE8CC1A2}"/>
              </a:ext>
            </a:extLst>
          </p:cNvPr>
          <p:cNvSpPr/>
          <p:nvPr/>
        </p:nvSpPr>
        <p:spPr>
          <a:xfrm>
            <a:off x="2316037" y="105730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B56CA51-A281-9A7F-8D5A-FE5D77A98B6E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2C196BD-E63B-8A52-D557-930E800A375D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14634B-FBC4-DF06-9459-B41D548AD397}"/>
              </a:ext>
            </a:extLst>
          </p:cNvPr>
          <p:cNvSpPr/>
          <p:nvPr/>
        </p:nvSpPr>
        <p:spPr>
          <a:xfrm>
            <a:off x="2893033" y="5975798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7660A5-C88B-B9E4-98BD-3EF9D2C5C553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E186775-3850-8A70-ED4D-FCFF3C836A65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4100" name="Picture 4" descr="마이크 - 무료 과학 기술개 아이콘">
            <a:extLst>
              <a:ext uri="{FF2B5EF4-FFF2-40B4-BE49-F238E27FC236}">
                <a16:creationId xmlns:a16="http://schemas.microsoft.com/office/drawing/2014/main" id="{0486D31C-1572-6BED-82B7-34907FAD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6058E-B88F-428C-FB9E-AABB87EB8128}"/>
              </a:ext>
            </a:extLst>
          </p:cNvPr>
          <p:cNvSpPr/>
          <p:nvPr/>
        </p:nvSpPr>
        <p:spPr>
          <a:xfrm>
            <a:off x="7267977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E869FC3-EC15-8C13-1AA3-2FF35F0BA19B}"/>
              </a:ext>
            </a:extLst>
          </p:cNvPr>
          <p:cNvSpPr/>
          <p:nvPr/>
        </p:nvSpPr>
        <p:spPr>
          <a:xfrm>
            <a:off x="7368303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마이크 - 무료 과학 기술개 아이콘">
            <a:extLst>
              <a:ext uri="{FF2B5EF4-FFF2-40B4-BE49-F238E27FC236}">
                <a16:creationId xmlns:a16="http://schemas.microsoft.com/office/drawing/2014/main" id="{D789F3CC-322B-8C50-30E5-A92C7EDE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21" y="598262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D34D0B4D-993E-A4F4-7A09-9A66CFA5956C}"/>
              </a:ext>
            </a:extLst>
          </p:cNvPr>
          <p:cNvSpPr txBox="1">
            <a:spLocks/>
          </p:cNvSpPr>
          <p:nvPr/>
        </p:nvSpPr>
        <p:spPr>
          <a:xfrm>
            <a:off x="8953248" y="5558295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30E45700-A50E-1BA1-0B4D-E92D2530E574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4108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F0763383-74E3-1D33-AED0-5765A97F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FDD13B58-073B-CAA1-A7F9-F5DFD99144C5}"/>
              </a:ext>
            </a:extLst>
          </p:cNvPr>
          <p:cNvSpPr/>
          <p:nvPr/>
        </p:nvSpPr>
        <p:spPr>
          <a:xfrm>
            <a:off x="2602522" y="3779188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C546EDB4-0C4F-5406-670A-2D3D1B3A4E25}"/>
              </a:ext>
            </a:extLst>
          </p:cNvPr>
          <p:cNvSpPr txBox="1">
            <a:spLocks/>
          </p:cNvSpPr>
          <p:nvPr/>
        </p:nvSpPr>
        <p:spPr>
          <a:xfrm>
            <a:off x="2619692" y="4292074"/>
            <a:ext cx="2405575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추가하고 싶은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6BF297-6E5C-008B-C1D5-F8730E2EBD55}"/>
              </a:ext>
            </a:extLst>
          </p:cNvPr>
          <p:cNvSpPr/>
          <p:nvPr/>
        </p:nvSpPr>
        <p:spPr>
          <a:xfrm>
            <a:off x="3584625" y="5118811"/>
            <a:ext cx="1493781" cy="382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다음질문</a:t>
            </a:r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96D95A4E-35A8-922F-FBBE-AA53CC4BC29E}"/>
              </a:ext>
            </a:extLst>
          </p:cNvPr>
          <p:cNvSpPr/>
          <p:nvPr/>
        </p:nvSpPr>
        <p:spPr>
          <a:xfrm>
            <a:off x="7526769" y="195700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1A452A5C-177D-48E3-86C3-F74BA503BF2C}"/>
              </a:ext>
            </a:extLst>
          </p:cNvPr>
          <p:cNvSpPr/>
          <p:nvPr/>
        </p:nvSpPr>
        <p:spPr>
          <a:xfrm>
            <a:off x="8620298" y="3122133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35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898C47F9-E556-42AE-7656-6649B0BA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34" y="3078331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CE4268C4-AB07-B9AB-340A-572F4887AF6A}"/>
              </a:ext>
            </a:extLst>
          </p:cNvPr>
          <p:cNvSpPr/>
          <p:nvPr/>
        </p:nvSpPr>
        <p:spPr>
          <a:xfrm>
            <a:off x="7526768" y="3822990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FA35A3E4-2D94-9E67-57F1-25E66F7749B8}"/>
              </a:ext>
            </a:extLst>
          </p:cNvPr>
          <p:cNvSpPr txBox="1">
            <a:spLocks/>
          </p:cNvSpPr>
          <p:nvPr/>
        </p:nvSpPr>
        <p:spPr>
          <a:xfrm>
            <a:off x="7526767" y="4707316"/>
            <a:ext cx="2405575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추가하고 싶은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C98A38-7E84-A4DD-C5BD-EA35F95E9114}"/>
              </a:ext>
            </a:extLst>
          </p:cNvPr>
          <p:cNvSpPr/>
          <p:nvPr/>
        </p:nvSpPr>
        <p:spPr>
          <a:xfrm>
            <a:off x="8508871" y="5162613"/>
            <a:ext cx="1493781" cy="382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다음질문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B7DA01-BCF3-ECFF-D359-9BC386F588D8}"/>
              </a:ext>
            </a:extLst>
          </p:cNvPr>
          <p:cNvSpPr txBox="1">
            <a:spLocks/>
          </p:cNvSpPr>
          <p:nvPr/>
        </p:nvSpPr>
        <p:spPr>
          <a:xfrm>
            <a:off x="2596759" y="4667733"/>
            <a:ext cx="2946457" cy="39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면접 팁</a:t>
            </a:r>
          </a:p>
        </p:txBody>
      </p:sp>
    </p:spTree>
    <p:extLst>
      <p:ext uri="{BB962C8B-B14F-4D97-AF65-F5344CB8AC3E}">
        <p14:creationId xmlns:p14="http://schemas.microsoft.com/office/powerpoint/2010/main" val="229202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F8E4-189D-285B-7F7E-4EB747C4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9EAD-1161-A9A5-20BE-B8DF32E0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평가면접</a:t>
            </a:r>
            <a:r>
              <a:rPr lang="en-US" altLang="ko-KR" sz="3600" dirty="0"/>
              <a:t>(einterview.xml)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AF068-ED94-991E-C313-3AA86D7AEDD7}"/>
              </a:ext>
            </a:extLst>
          </p:cNvPr>
          <p:cNvSpPr/>
          <p:nvPr/>
        </p:nvSpPr>
        <p:spPr>
          <a:xfrm>
            <a:off x="2316037" y="105730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D6997BB3-62DD-6238-9F68-024C460C757D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C7494E42-4A56-6831-B7E7-04460730078F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B13166-7D6F-1E91-D2F5-EFB0D674BC15}"/>
              </a:ext>
            </a:extLst>
          </p:cNvPr>
          <p:cNvSpPr/>
          <p:nvPr/>
        </p:nvSpPr>
        <p:spPr>
          <a:xfrm>
            <a:off x="2893033" y="5975798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CCFA50-D610-FFBB-081B-66FF9FF8402C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AFC4280-2D61-E4D6-15D9-7B0E4CEF00F6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17" name="Picture 4" descr="마이크 - 무료 과학 기술개 아이콘">
            <a:extLst>
              <a:ext uri="{FF2B5EF4-FFF2-40B4-BE49-F238E27FC236}">
                <a16:creationId xmlns:a16="http://schemas.microsoft.com/office/drawing/2014/main" id="{FF63417C-696F-5CB2-BC9E-0B5E922F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61885-9A67-55A1-1F90-F61C8AC9E53B}"/>
              </a:ext>
            </a:extLst>
          </p:cNvPr>
          <p:cNvSpPr/>
          <p:nvPr/>
        </p:nvSpPr>
        <p:spPr>
          <a:xfrm>
            <a:off x="7267977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69945890-1CEC-EEAB-4281-E7D5A38EE3BB}"/>
              </a:ext>
            </a:extLst>
          </p:cNvPr>
          <p:cNvSpPr/>
          <p:nvPr/>
        </p:nvSpPr>
        <p:spPr>
          <a:xfrm>
            <a:off x="7368303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 descr="마이크 - 무료 과학 기술개 아이콘">
            <a:extLst>
              <a:ext uri="{FF2B5EF4-FFF2-40B4-BE49-F238E27FC236}">
                <a16:creationId xmlns:a16="http://schemas.microsoft.com/office/drawing/2014/main" id="{CF201538-C6B8-AD85-D1AD-5747FA4A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21" y="598262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9ADC3222-BDCF-BA96-F875-F7EB002FC2CB}"/>
              </a:ext>
            </a:extLst>
          </p:cNvPr>
          <p:cNvSpPr txBox="1">
            <a:spLocks/>
          </p:cNvSpPr>
          <p:nvPr/>
        </p:nvSpPr>
        <p:spPr>
          <a:xfrm>
            <a:off x="8953248" y="5558295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9A94AA6C-794C-15BB-2F8F-674152D7C188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23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07FE37A4-64EF-C1C5-6079-02A792B0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197D44DD-802E-9CAC-66AA-D9E6FA5EAB84}"/>
              </a:ext>
            </a:extLst>
          </p:cNvPr>
          <p:cNvSpPr/>
          <p:nvPr/>
        </p:nvSpPr>
        <p:spPr>
          <a:xfrm>
            <a:off x="7526769" y="195700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7711D6AA-0035-C2F1-766C-1172EADCCD53}"/>
              </a:ext>
            </a:extLst>
          </p:cNvPr>
          <p:cNvSpPr/>
          <p:nvPr/>
        </p:nvSpPr>
        <p:spPr>
          <a:xfrm>
            <a:off x="8620298" y="3122133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29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C6C9D1D-E24A-F2DA-7184-C6EB842E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34" y="3078331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B7AD6743-83C6-3962-EB31-A004C7F67A7B}"/>
              </a:ext>
            </a:extLst>
          </p:cNvPr>
          <p:cNvSpPr/>
          <p:nvPr/>
        </p:nvSpPr>
        <p:spPr>
          <a:xfrm>
            <a:off x="2619692" y="394799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다음질문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06221BA-8416-8BE7-424D-D93B851EF6BD}"/>
              </a:ext>
            </a:extLst>
          </p:cNvPr>
          <p:cNvSpPr/>
          <p:nvPr/>
        </p:nvSpPr>
        <p:spPr>
          <a:xfrm>
            <a:off x="7574304" y="4646830"/>
            <a:ext cx="2405575" cy="965397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최종 피드백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0B541A18-4369-B94C-EF69-4EA7183FA65F}"/>
              </a:ext>
            </a:extLst>
          </p:cNvPr>
          <p:cNvSpPr txBox="1">
            <a:spLocks/>
          </p:cNvSpPr>
          <p:nvPr/>
        </p:nvSpPr>
        <p:spPr>
          <a:xfrm>
            <a:off x="2555535" y="3610810"/>
            <a:ext cx="7272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+4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24D41498-C74B-9D28-72C3-BDA192470C27}"/>
              </a:ext>
            </a:extLst>
          </p:cNvPr>
          <p:cNvSpPr txBox="1">
            <a:spLocks/>
          </p:cNvSpPr>
          <p:nvPr/>
        </p:nvSpPr>
        <p:spPr>
          <a:xfrm>
            <a:off x="7515465" y="3587945"/>
            <a:ext cx="7272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+4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EFD70E6B-4064-773C-D7B3-185EC499CBF7}"/>
              </a:ext>
            </a:extLst>
          </p:cNvPr>
          <p:cNvSpPr/>
          <p:nvPr/>
        </p:nvSpPr>
        <p:spPr>
          <a:xfrm>
            <a:off x="7526768" y="4010791"/>
            <a:ext cx="2405575" cy="402898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 점수 </a:t>
            </a:r>
            <a:r>
              <a:rPr lang="en-US" altLang="ko-KR" dirty="0">
                <a:solidFill>
                  <a:schemeClr val="tx1"/>
                </a:solidFill>
              </a:rPr>
              <a:t>18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751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582B-562D-B0D6-8401-528756EB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E8C4F-F392-AD86-D590-66FF6D0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질문추가</a:t>
            </a:r>
            <a:r>
              <a:rPr lang="en-US" altLang="ko-KR" sz="3600" dirty="0"/>
              <a:t>(add.xml)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E7AA31-FB1E-5FF7-EA1C-D517D97E0465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65D2C49-F3D7-776B-BF23-A19400653DE9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05CA9-3EC0-98F9-70E1-EBD96BEFD0D6}"/>
              </a:ext>
            </a:extLst>
          </p:cNvPr>
          <p:cNvSpPr/>
          <p:nvPr/>
        </p:nvSpPr>
        <p:spPr>
          <a:xfrm>
            <a:off x="2931275" y="5970401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679AD6-D21A-9A78-859C-69575EA022CB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FC930E-D8F4-C061-9822-421D50667009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9" name="Picture 4" descr="마이크 - 무료 과학 기술개 아이콘">
            <a:extLst>
              <a:ext uri="{FF2B5EF4-FFF2-40B4-BE49-F238E27FC236}">
                <a16:creationId xmlns:a16="http://schemas.microsoft.com/office/drawing/2014/main" id="{C56A610E-5C1C-2EAD-4CDB-2869B31E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400FC-FFAC-A8C2-4860-43C4006DF37C}"/>
              </a:ext>
            </a:extLst>
          </p:cNvPr>
          <p:cNvSpPr/>
          <p:nvPr/>
        </p:nvSpPr>
        <p:spPr>
          <a:xfrm>
            <a:off x="2640353" y="2453327"/>
            <a:ext cx="3555540" cy="22789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듣고 싶은 질문을 입력하세요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9E1CF-AF72-708A-9B5A-CB43EE7C3331}"/>
              </a:ext>
            </a:extLst>
          </p:cNvPr>
          <p:cNvSpPr/>
          <p:nvPr/>
        </p:nvSpPr>
        <p:spPr>
          <a:xfrm>
            <a:off x="2877386" y="2997390"/>
            <a:ext cx="3129101" cy="11423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4B204A-52BF-E53A-54F6-E08B0A4A445B}"/>
              </a:ext>
            </a:extLst>
          </p:cNvPr>
          <p:cNvSpPr/>
          <p:nvPr/>
        </p:nvSpPr>
        <p:spPr>
          <a:xfrm>
            <a:off x="3165231" y="4262512"/>
            <a:ext cx="961336" cy="3657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4A59FA-2950-45BE-19FF-7247D9E305CB}"/>
              </a:ext>
            </a:extLst>
          </p:cNvPr>
          <p:cNvSpPr/>
          <p:nvPr/>
        </p:nvSpPr>
        <p:spPr>
          <a:xfrm>
            <a:off x="4642110" y="4262513"/>
            <a:ext cx="961336" cy="3694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14486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F560-C2C7-2169-F878-6074B079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487B-9E16-7629-00D1-C1B882F5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459"/>
            <a:ext cx="3696037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마이페이지</a:t>
            </a:r>
            <a:r>
              <a:rPr lang="en-US" altLang="ko-KR" sz="2800" dirty="0"/>
              <a:t>(mypage.xml)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C6F8C4-0D6D-51E0-269F-89E87AF83E5B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7283A5-B3EF-821F-FDCE-BD5944CF55AE}"/>
              </a:ext>
            </a:extLst>
          </p:cNvPr>
          <p:cNvSpPr/>
          <p:nvPr/>
        </p:nvSpPr>
        <p:spPr>
          <a:xfrm>
            <a:off x="4413841" y="2582376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FB583D-6038-C82E-C427-27A40FC2A099}"/>
              </a:ext>
            </a:extLst>
          </p:cNvPr>
          <p:cNvSpPr/>
          <p:nvPr/>
        </p:nvSpPr>
        <p:spPr>
          <a:xfrm>
            <a:off x="4413841" y="1830085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92945E2-8280-47B0-61C1-DF4F2CCDFD38}"/>
              </a:ext>
            </a:extLst>
          </p:cNvPr>
          <p:cNvSpPr txBox="1">
            <a:spLocks/>
          </p:cNvSpPr>
          <p:nvPr/>
        </p:nvSpPr>
        <p:spPr>
          <a:xfrm>
            <a:off x="5825697" y="1943905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36746AF-42C3-95D7-9F1F-A89975F7A66F}"/>
              </a:ext>
            </a:extLst>
          </p:cNvPr>
          <p:cNvSpPr txBox="1">
            <a:spLocks/>
          </p:cNvSpPr>
          <p:nvPr/>
        </p:nvSpPr>
        <p:spPr>
          <a:xfrm>
            <a:off x="5825697" y="2696196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이메일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1FEB0CE-4681-4730-C0A5-4DE1986BABC2}"/>
              </a:ext>
            </a:extLst>
          </p:cNvPr>
          <p:cNvSpPr txBox="1">
            <a:spLocks/>
          </p:cNvSpPr>
          <p:nvPr/>
        </p:nvSpPr>
        <p:spPr>
          <a:xfrm>
            <a:off x="5825697" y="3429000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전화번호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A51523-36DF-474F-2077-437108E76015}"/>
              </a:ext>
            </a:extLst>
          </p:cNvPr>
          <p:cNvSpPr/>
          <p:nvPr/>
        </p:nvSpPr>
        <p:spPr>
          <a:xfrm>
            <a:off x="4413841" y="3372090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B170D7-B0ED-912E-6394-BF79702372CD}"/>
              </a:ext>
            </a:extLst>
          </p:cNvPr>
          <p:cNvSpPr/>
          <p:nvPr/>
        </p:nvSpPr>
        <p:spPr>
          <a:xfrm>
            <a:off x="5061204" y="4799122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수정하기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C83E38-CC83-E43E-ADC2-2B72787ECE3A}"/>
              </a:ext>
            </a:extLst>
          </p:cNvPr>
          <p:cNvSpPr/>
          <p:nvPr/>
        </p:nvSpPr>
        <p:spPr>
          <a:xfrm>
            <a:off x="6324596" y="4790838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히스토리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555854E6-EB00-0A51-5159-3190567691A3}"/>
              </a:ext>
            </a:extLst>
          </p:cNvPr>
          <p:cNvSpPr/>
          <p:nvPr/>
        </p:nvSpPr>
        <p:spPr>
          <a:xfrm>
            <a:off x="4300094" y="93111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344</Words>
  <Application>Microsoft Office PowerPoint</Application>
  <PresentationFormat>와이드스크린</PresentationFormat>
  <Paragraphs>154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AppleSDGothicNeo</vt:lpstr>
      <vt:lpstr>맑은 고딕</vt:lpstr>
      <vt:lpstr>Arial</vt:lpstr>
      <vt:lpstr>Office 테마</vt:lpstr>
      <vt:lpstr>에코(AICO) 화면설계서</vt:lpstr>
      <vt:lpstr>인트로(Intro.xml)</vt:lpstr>
      <vt:lpstr>메인(index.xml)</vt:lpstr>
      <vt:lpstr>로그인(login.xml)</vt:lpstr>
      <vt:lpstr>회원가입(signup.xml)</vt:lpstr>
      <vt:lpstr>연습면접(tinterview.xml)</vt:lpstr>
      <vt:lpstr>평가면접(einterview.xml)</vt:lpstr>
      <vt:lpstr>질문추가(add.xml)</vt:lpstr>
      <vt:lpstr>마이페이지(mypage.xml)</vt:lpstr>
      <vt:lpstr>히스토리(history.xml)</vt:lpstr>
      <vt:lpstr>분야별 후기 리스트(reviewList.xml)</vt:lpstr>
      <vt:lpstr>분야별 추가(reviewAdd.xml)</vt:lpstr>
      <vt:lpstr>분야별 수정(reviewUpdate.xml)</vt:lpstr>
      <vt:lpstr>분야별 조회(review.xml)</vt:lpstr>
      <vt:lpstr>음성 테스트(mikeTest.xml)</vt:lpstr>
      <vt:lpstr>설정(option.xml)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김성민</dc:creator>
  <cp:lastModifiedBy>민준 김</cp:lastModifiedBy>
  <cp:revision>6</cp:revision>
  <dcterms:created xsi:type="dcterms:W3CDTF">2025-03-28T04:25:28Z</dcterms:created>
  <dcterms:modified xsi:type="dcterms:W3CDTF">2025-04-07T06:42:09Z</dcterms:modified>
</cp:coreProperties>
</file>