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1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>
        <p:scale>
          <a:sx n="75" d="100"/>
          <a:sy n="75" d="100"/>
        </p:scale>
        <p:origin x="-84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4B053-5F8F-A65F-D5B9-71BE63C1C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271FA1-1528-4B9B-11F3-D5BD95B4F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34448-3EDB-894B-14F6-B07EBD74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49B4-8769-49F6-9774-B646BF029BA0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470C12-42DE-039B-7D04-AD2B3927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AF4F10-507A-67FA-B6D3-C41198C9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794E-B847-44F4-B6C4-C78BBCD65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0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17BB3-6000-CD1D-4A67-DDC3934B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1F96AA-B31F-08CB-4349-10F08B954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3421F-719D-3328-1E55-54ECD6095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49B4-8769-49F6-9774-B646BF029BA0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09620-2421-DDAA-9852-773361F4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837B78-AA19-CAED-14BF-98368996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794E-B847-44F4-B6C4-C78BBCD65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33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DB36EC-4477-4971-F5D5-8D2285354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903FF2-D5CA-2073-7E23-582DAA78C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172D87-F28F-4B57-86D3-DD0CC2DC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49B4-8769-49F6-9774-B646BF029BA0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25580A-A34B-637C-39FE-DEF42001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4519BE-05EA-7528-9EF4-BA220437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794E-B847-44F4-B6C4-C78BBCD65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32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C8638-37DB-B506-6C16-227F7D631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F8AB2-0DFE-E98F-F9CC-0FCCE0C03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042420-EC36-2020-5B11-47FD0E07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49B4-8769-49F6-9774-B646BF029BA0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3635AF-E679-E777-D6A5-9F13E76DA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721704-2C36-4C2A-936E-E8608677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794E-B847-44F4-B6C4-C78BBCD65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83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DE82E-76CB-CA5B-1056-125125F96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AE5B45-F627-7C06-4B02-226477CE2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3FF920-333D-9413-B0E8-6F462305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49B4-8769-49F6-9774-B646BF029BA0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DEC99B-D61F-35F4-9485-A89E984E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6518DE-B222-4841-F389-E5700E65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794E-B847-44F4-B6C4-C78BBCD65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7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6C0C4-AC2A-C201-FBA7-FF5AFF4CB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6C0E7-7A2B-F12F-A6B7-B92B82015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0B395C-9FF5-1E77-47D9-770A2DFC3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DB40E-0004-258A-BBD2-2BA60BAD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49B4-8769-49F6-9774-B646BF029BA0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16C2ED-7A62-B251-01A7-B94128E7E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3E42E3-8EF1-79DF-9511-E4F7AC1D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794E-B847-44F4-B6C4-C78BBCD65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0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08480-6FEE-550D-0629-BA7CC9B62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E609FF-9518-A604-0B39-63C7E7254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38B97-952E-BED3-96F0-C8205AC41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4D35CB-5992-7D7A-A940-E6124D592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272056-47FF-683E-BB2A-0547B1153D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619482-17D7-E3E4-81BB-B0A6057BE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49B4-8769-49F6-9774-B646BF029BA0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595FFD-5383-7324-941C-3BD23AF16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F07092-8F1D-ACC7-BC8A-01225A25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794E-B847-44F4-B6C4-C78BBCD65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58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63E1B-C568-E39A-BB7D-A9FBE42F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CCDA5E-7F11-6385-81E7-EF4FEED73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49B4-8769-49F6-9774-B646BF029BA0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264B84-9564-ABC3-6BC8-4329C994F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EF6C5A-4E4D-7F5F-8A4E-395C60DB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794E-B847-44F4-B6C4-C78BBCD65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33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6653B6-2C8A-8288-F187-3C0E2472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49B4-8769-49F6-9774-B646BF029BA0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94EC4C-64E2-13C3-796D-9B9E3800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6D30BB-C8E1-6E1F-4BB4-35EF76F8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794E-B847-44F4-B6C4-C78BBCD65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9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0D24F-20D1-C978-DF10-C7D5B67D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F1633-02DF-12B6-AE63-FB437DBD5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FE2FD7-FBA7-219F-842C-5B7003B54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C733D4-FBB6-E787-CEDE-BAC9FA406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49B4-8769-49F6-9774-B646BF029BA0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8BBCAD-F8F0-8902-FE85-1FE7D440C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D5481E-E60D-1421-F56C-F6889B533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794E-B847-44F4-B6C4-C78BBCD65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04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6DAFC-DACE-768C-25EC-ADEDE91E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FB0BF3-1678-7562-79B7-8C54DD03D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84FB0C-CBFE-399F-75B8-E4F73916B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194E46-B5D3-D860-FD7C-9F26672B3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49B4-8769-49F6-9774-B646BF029BA0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89A86F-473A-0BC9-4DA5-9FC84851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CF05F4-86A1-5FE5-FE0F-4BFDA127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794E-B847-44F4-B6C4-C78BBCD65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58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E948E1-50E5-8A98-53D3-BF2B2421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0FAF86-C2A1-0063-36DC-8F0D330FE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4B1341-3D54-5164-AC9D-BAD503E4C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1549B4-8769-49F6-9774-B646BF029BA0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7B887-3B59-E2BA-CBBC-FB586996E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29FBC-CCE8-4544-DF2B-074F41B29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BF794E-B847-44F4-B6C4-C78BBCD65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9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FE49CB5-9341-AFE0-4B4E-E261AD50D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에코</a:t>
            </a:r>
            <a:r>
              <a:rPr lang="en-US" altLang="ko-KR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(AICO)</a:t>
            </a:r>
            <a:br>
              <a:rPr lang="en-US" altLang="ko-KR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ko-KR" alt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화면설계서</a:t>
            </a:r>
            <a:endParaRPr lang="en-US" altLang="ko-KR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5DFDA4-E78E-C906-2D76-4DEE25544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buFont typeface="Arial" panose="020B0604020202020204" pitchFamily="34" charset="0"/>
              <a:buChar char="•"/>
            </a:pPr>
            <a:r>
              <a:rPr lang="ko-KR" altLang="en-US" sz="1700">
                <a:solidFill>
                  <a:schemeClr val="bg1"/>
                </a:solidFill>
              </a:rPr>
              <a:t>팀명</a:t>
            </a:r>
            <a:r>
              <a:rPr lang="en-US" altLang="ko-KR" sz="1700">
                <a:solidFill>
                  <a:schemeClr val="bg1"/>
                </a:solidFill>
              </a:rPr>
              <a:t> </a:t>
            </a:r>
            <a:r>
              <a:rPr lang="ko-KR" altLang="en-US" sz="1700">
                <a:solidFill>
                  <a:schemeClr val="bg1"/>
                </a:solidFill>
              </a:rPr>
              <a:t>서자</a:t>
            </a:r>
            <a:endParaRPr lang="en-US" altLang="ko-KR" sz="1700">
              <a:solidFill>
                <a:schemeClr val="bg1"/>
              </a:solidFill>
            </a:endParaRPr>
          </a:p>
          <a:p>
            <a:pPr indent="-228600" latinLnBrk="0">
              <a:buFont typeface="Arial" panose="020B0604020202020204" pitchFamily="34" charset="0"/>
              <a:buChar char="•"/>
            </a:pPr>
            <a:r>
              <a:rPr lang="ko-KR" altLang="en-US" sz="1700">
                <a:solidFill>
                  <a:schemeClr val="bg1"/>
                </a:solidFill>
              </a:rPr>
              <a:t>팀장 김성민</a:t>
            </a:r>
            <a:endParaRPr lang="en-US" altLang="ko-KR" sz="1700">
              <a:solidFill>
                <a:schemeClr val="bg1"/>
              </a:solidFill>
            </a:endParaRPr>
          </a:p>
          <a:p>
            <a:pPr indent="-228600" latinLnBrk="0">
              <a:buFont typeface="Arial" panose="020B0604020202020204" pitchFamily="34" charset="0"/>
              <a:buChar char="•"/>
            </a:pPr>
            <a:r>
              <a:rPr lang="ko-KR" altLang="en-US" sz="1700">
                <a:solidFill>
                  <a:schemeClr val="bg1"/>
                </a:solidFill>
              </a:rPr>
              <a:t>팀원 김민준 강준서</a:t>
            </a:r>
            <a:endParaRPr lang="en-US" altLang="ko-KR" sz="1700">
              <a:solidFill>
                <a:schemeClr val="bg1"/>
              </a:solidFill>
            </a:endParaRPr>
          </a:p>
        </p:txBody>
      </p:sp>
      <p:sp>
        <p:nvSpPr>
          <p:cNvPr id="2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3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995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9E52A-64AE-0D5D-1C29-E8FC1D88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95" y="88678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err="1"/>
              <a:t>인트로</a:t>
            </a:r>
            <a:r>
              <a:rPr lang="en-US" altLang="ko-KR" sz="3600" dirty="0"/>
              <a:t>(Intro.xml)</a:t>
            </a:r>
            <a:endParaRPr lang="ko-KR" altLang="en-US" sz="3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7F237C-BEE1-8BE5-F97C-EDC1E503550A}"/>
              </a:ext>
            </a:extLst>
          </p:cNvPr>
          <p:cNvSpPr/>
          <p:nvPr/>
        </p:nvSpPr>
        <p:spPr>
          <a:xfrm>
            <a:off x="4727490" y="912582"/>
            <a:ext cx="4030958" cy="54437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5D7384A-1A25-A19E-7C13-093A952B1A27}"/>
              </a:ext>
            </a:extLst>
          </p:cNvPr>
          <p:cNvSpPr txBox="1">
            <a:spLocks/>
          </p:cNvSpPr>
          <p:nvPr/>
        </p:nvSpPr>
        <p:spPr>
          <a:xfrm>
            <a:off x="5999118" y="3456666"/>
            <a:ext cx="2152454" cy="831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AICO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24F6FF9-3BDB-E13D-39B5-6CA111A073E6}"/>
              </a:ext>
            </a:extLst>
          </p:cNvPr>
          <p:cNvSpPr/>
          <p:nvPr/>
        </p:nvSpPr>
        <p:spPr>
          <a:xfrm>
            <a:off x="6098444" y="2042643"/>
            <a:ext cx="1312006" cy="1325563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10971DC1-2670-9E54-527B-AD61FDEA146F}"/>
              </a:ext>
            </a:extLst>
          </p:cNvPr>
          <p:cNvSpPr txBox="1">
            <a:spLocks/>
          </p:cNvSpPr>
          <p:nvPr/>
        </p:nvSpPr>
        <p:spPr>
          <a:xfrm>
            <a:off x="5980068" y="4181868"/>
            <a:ext cx="2416459" cy="347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 dirty="0"/>
              <a:t>GPT</a:t>
            </a:r>
            <a:r>
              <a:rPr lang="ko-KR" altLang="en-US" sz="1100" dirty="0"/>
              <a:t>를 이용한 </a:t>
            </a:r>
            <a:r>
              <a:rPr lang="en-US" altLang="ko-KR" sz="1100" dirty="0"/>
              <a:t>AI </a:t>
            </a:r>
            <a:r>
              <a:rPr lang="ko-KR" altLang="en-US" sz="1100" dirty="0"/>
              <a:t>면접</a:t>
            </a:r>
          </a:p>
        </p:txBody>
      </p:sp>
    </p:spTree>
    <p:extLst>
      <p:ext uri="{BB962C8B-B14F-4D97-AF65-F5344CB8AC3E}">
        <p14:creationId xmlns:p14="http://schemas.microsoft.com/office/powerpoint/2010/main" val="43889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E937C-7D31-3E35-8B7C-69951851D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418459"/>
            <a:ext cx="3198962" cy="512659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메인</a:t>
            </a:r>
            <a:r>
              <a:rPr lang="en-US" altLang="ko-KR" sz="2800" dirty="0"/>
              <a:t>(index.xml)</a:t>
            </a:r>
            <a:endParaRPr lang="ko-KR" altLang="en-US" sz="2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4664A4-FEF3-24E3-159D-20FC16ADEEA0}"/>
              </a:ext>
            </a:extLst>
          </p:cNvPr>
          <p:cNvSpPr/>
          <p:nvPr/>
        </p:nvSpPr>
        <p:spPr>
          <a:xfrm>
            <a:off x="4204393" y="822738"/>
            <a:ext cx="4030958" cy="54437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B06549E-9FCB-D297-08F1-D6FB5ED45058}"/>
              </a:ext>
            </a:extLst>
          </p:cNvPr>
          <p:cNvSpPr/>
          <p:nvPr/>
        </p:nvSpPr>
        <p:spPr>
          <a:xfrm>
            <a:off x="4439729" y="1397253"/>
            <a:ext cx="1685026" cy="23233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면접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4647646-9390-F54F-7432-79B30C835A88}"/>
              </a:ext>
            </a:extLst>
          </p:cNvPr>
          <p:cNvSpPr/>
          <p:nvPr/>
        </p:nvSpPr>
        <p:spPr>
          <a:xfrm>
            <a:off x="4494591" y="4162231"/>
            <a:ext cx="1083826" cy="9673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후기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302459B-B7DA-ABA3-F045-A116F989D3F9}"/>
              </a:ext>
            </a:extLst>
          </p:cNvPr>
          <p:cNvSpPr/>
          <p:nvPr/>
        </p:nvSpPr>
        <p:spPr>
          <a:xfrm>
            <a:off x="6337540" y="1397253"/>
            <a:ext cx="1685026" cy="11041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질문 추가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F33D109-BE98-EE85-9183-ED91C91FF60E}"/>
              </a:ext>
            </a:extLst>
          </p:cNvPr>
          <p:cNvSpPr/>
          <p:nvPr/>
        </p:nvSpPr>
        <p:spPr>
          <a:xfrm>
            <a:off x="7269193" y="5568337"/>
            <a:ext cx="891396" cy="5290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mypage</a:t>
            </a:r>
            <a:endParaRPr lang="ko-KR" altLang="en-US" sz="12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6040C4C-E945-B8DC-FA82-31677F2D5901}"/>
              </a:ext>
            </a:extLst>
          </p:cNvPr>
          <p:cNvSpPr/>
          <p:nvPr/>
        </p:nvSpPr>
        <p:spPr>
          <a:xfrm>
            <a:off x="4439729" y="5568337"/>
            <a:ext cx="891396" cy="5290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option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F92F298-245B-DC0D-7185-0CF78E2648D7}"/>
              </a:ext>
            </a:extLst>
          </p:cNvPr>
          <p:cNvSpPr/>
          <p:nvPr/>
        </p:nvSpPr>
        <p:spPr>
          <a:xfrm>
            <a:off x="5677959" y="4152088"/>
            <a:ext cx="1083826" cy="9673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후기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95F38B8-33BC-712D-60C3-20A71146BD92}"/>
              </a:ext>
            </a:extLst>
          </p:cNvPr>
          <p:cNvSpPr/>
          <p:nvPr/>
        </p:nvSpPr>
        <p:spPr>
          <a:xfrm>
            <a:off x="6855692" y="4162230"/>
            <a:ext cx="1083826" cy="9673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후기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20D9291-EFA4-BD20-6A55-199E2FF3351F}"/>
              </a:ext>
            </a:extLst>
          </p:cNvPr>
          <p:cNvSpPr/>
          <p:nvPr/>
        </p:nvSpPr>
        <p:spPr>
          <a:xfrm>
            <a:off x="6331790" y="2616453"/>
            <a:ext cx="1685026" cy="11041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음성 인식</a:t>
            </a:r>
            <a:endParaRPr lang="en-US" altLang="ko-KR" dirty="0"/>
          </a:p>
          <a:p>
            <a:pPr algn="ctr"/>
            <a:r>
              <a:rPr lang="ko-KR" altLang="en-US" dirty="0"/>
              <a:t>테스트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FF325D44-8F4D-5AD6-FAFA-E3E020C2FD8B}"/>
              </a:ext>
            </a:extLst>
          </p:cNvPr>
          <p:cNvSpPr txBox="1">
            <a:spLocks/>
          </p:cNvSpPr>
          <p:nvPr/>
        </p:nvSpPr>
        <p:spPr>
          <a:xfrm>
            <a:off x="4966498" y="972861"/>
            <a:ext cx="1889194" cy="415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AICO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571E82B-B1F5-3645-5B24-FD0457DDBED2}"/>
              </a:ext>
            </a:extLst>
          </p:cNvPr>
          <p:cNvSpPr/>
          <p:nvPr/>
        </p:nvSpPr>
        <p:spPr>
          <a:xfrm>
            <a:off x="4439729" y="931118"/>
            <a:ext cx="436085" cy="3577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168DA4-CE4E-F8DD-B2F4-16A4F4F2B143}"/>
              </a:ext>
            </a:extLst>
          </p:cNvPr>
          <p:cNvSpPr/>
          <p:nvPr/>
        </p:nvSpPr>
        <p:spPr>
          <a:xfrm>
            <a:off x="228601" y="1863306"/>
            <a:ext cx="3115492" cy="753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면접 선택 창</a:t>
            </a:r>
            <a:r>
              <a:rPr lang="en-US" altLang="ko-KR" dirty="0">
                <a:solidFill>
                  <a:schemeClr val="tx1"/>
                </a:solidFill>
              </a:rPr>
              <a:t>(interview.xml)</a:t>
            </a:r>
            <a:r>
              <a:rPr lang="ko-KR" altLang="en-US" dirty="0">
                <a:solidFill>
                  <a:schemeClr val="tx1"/>
                </a:solidFill>
              </a:rPr>
              <a:t>으로 이동하기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999384-5850-6A36-3AFF-8FA3FB94AB98}"/>
              </a:ext>
            </a:extLst>
          </p:cNvPr>
          <p:cNvSpPr/>
          <p:nvPr/>
        </p:nvSpPr>
        <p:spPr>
          <a:xfrm>
            <a:off x="366084" y="4162230"/>
            <a:ext cx="3115492" cy="753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해당 후기로 이동하기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6F863F-8DA1-04E4-1D8C-6659313C91F0}"/>
              </a:ext>
            </a:extLst>
          </p:cNvPr>
          <p:cNvSpPr/>
          <p:nvPr/>
        </p:nvSpPr>
        <p:spPr>
          <a:xfrm>
            <a:off x="366084" y="5456306"/>
            <a:ext cx="3115492" cy="753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옵션으로 이동하기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B56AFE-2A9E-206A-55F6-B5FE2F85CFE9}"/>
              </a:ext>
            </a:extLst>
          </p:cNvPr>
          <p:cNvSpPr/>
          <p:nvPr/>
        </p:nvSpPr>
        <p:spPr>
          <a:xfrm>
            <a:off x="8615673" y="5471932"/>
            <a:ext cx="3115492" cy="753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면접 선택 창</a:t>
            </a:r>
            <a:r>
              <a:rPr lang="en-US" altLang="ko-KR" dirty="0">
                <a:solidFill>
                  <a:schemeClr val="tx1"/>
                </a:solidFill>
              </a:rPr>
              <a:t>(interview.xml)</a:t>
            </a:r>
            <a:r>
              <a:rPr lang="ko-KR" altLang="en-US" dirty="0">
                <a:solidFill>
                  <a:schemeClr val="tx1"/>
                </a:solidFill>
              </a:rPr>
              <a:t>으로 이동하기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7A398B1-AB70-8BEC-1ACD-F8E9B7E78A41}"/>
              </a:ext>
            </a:extLst>
          </p:cNvPr>
          <p:cNvSpPr/>
          <p:nvPr/>
        </p:nvSpPr>
        <p:spPr>
          <a:xfrm>
            <a:off x="8556890" y="2878955"/>
            <a:ext cx="3115492" cy="753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음성 인식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tts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r>
              <a:rPr lang="ko-KR" altLang="en-US">
                <a:solidFill>
                  <a:schemeClr val="tx1"/>
                </a:solidFill>
              </a:rPr>
              <a:t>간편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865CF6-58E7-1DC1-E0D2-4BDC5535ED60}"/>
              </a:ext>
            </a:extLst>
          </p:cNvPr>
          <p:cNvSpPr/>
          <p:nvPr/>
        </p:nvSpPr>
        <p:spPr>
          <a:xfrm>
            <a:off x="8556890" y="1388127"/>
            <a:ext cx="3115492" cy="753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질문 추가하기 창 이동하기</a:t>
            </a:r>
          </a:p>
        </p:txBody>
      </p:sp>
    </p:spTree>
    <p:extLst>
      <p:ext uri="{BB962C8B-B14F-4D97-AF65-F5344CB8AC3E}">
        <p14:creationId xmlns:p14="http://schemas.microsoft.com/office/powerpoint/2010/main" val="242923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A5220-65F8-681C-D64F-D26C20780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3D52D-0BFB-8C9A-4E3F-4147E6423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6" y="159957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로그인</a:t>
            </a:r>
            <a:r>
              <a:rPr lang="en-US" altLang="ko-KR" sz="3600" dirty="0"/>
              <a:t>(index.xml)</a:t>
            </a:r>
            <a:endParaRPr lang="ko-KR" altLang="en-US" sz="3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69076E-9BC9-22D6-BC15-37BBD3249D11}"/>
              </a:ext>
            </a:extLst>
          </p:cNvPr>
          <p:cNvSpPr/>
          <p:nvPr/>
        </p:nvSpPr>
        <p:spPr>
          <a:xfrm>
            <a:off x="1100889" y="1122883"/>
            <a:ext cx="4030958" cy="54437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왼쪽 3">
            <a:extLst>
              <a:ext uri="{FF2B5EF4-FFF2-40B4-BE49-F238E27FC236}">
                <a16:creationId xmlns:a16="http://schemas.microsoft.com/office/drawing/2014/main" id="{CAB4054E-7CF5-176A-286E-C77BA48B06C1}"/>
              </a:ext>
            </a:extLst>
          </p:cNvPr>
          <p:cNvSpPr/>
          <p:nvPr/>
        </p:nvSpPr>
        <p:spPr>
          <a:xfrm>
            <a:off x="1299713" y="1376252"/>
            <a:ext cx="391065" cy="3450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12F9B39-D7F8-5822-8B41-D34F4B3A7614}"/>
              </a:ext>
            </a:extLst>
          </p:cNvPr>
          <p:cNvSpPr txBox="1">
            <a:spLocks/>
          </p:cNvSpPr>
          <p:nvPr/>
        </p:nvSpPr>
        <p:spPr>
          <a:xfrm>
            <a:off x="2396699" y="2308873"/>
            <a:ext cx="2204055" cy="532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AICO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463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053FF-6E71-86FC-1956-90382D586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62426-9800-D79F-09F5-26128ED5B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6" y="159957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메인</a:t>
            </a:r>
            <a:r>
              <a:rPr lang="en-US" altLang="ko-KR" sz="3600" dirty="0"/>
              <a:t>(index.xml)</a:t>
            </a:r>
            <a:endParaRPr lang="ko-KR" altLang="en-US" sz="3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805B66-9826-A8C4-678D-4FDA99F62B80}"/>
              </a:ext>
            </a:extLst>
          </p:cNvPr>
          <p:cNvSpPr/>
          <p:nvPr/>
        </p:nvSpPr>
        <p:spPr>
          <a:xfrm>
            <a:off x="2323834" y="1127764"/>
            <a:ext cx="4030958" cy="54437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797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9CFA8-66FB-B22D-C4D7-40A9CDEA9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F748A-90E9-21AE-660A-A22C5D25C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6" y="159957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메인</a:t>
            </a:r>
            <a:r>
              <a:rPr lang="en-US" altLang="ko-KR" sz="3600" dirty="0"/>
              <a:t>(index.xml)</a:t>
            </a:r>
            <a:endParaRPr lang="ko-KR" altLang="en-US" sz="3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76BAC9-C4B0-8BC3-C052-8C80DE8CC1A2}"/>
              </a:ext>
            </a:extLst>
          </p:cNvPr>
          <p:cNvSpPr/>
          <p:nvPr/>
        </p:nvSpPr>
        <p:spPr>
          <a:xfrm>
            <a:off x="2323834" y="1127764"/>
            <a:ext cx="4030958" cy="54437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02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3F8E4-189D-285B-7F7E-4EB747C4E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89EAD-1161-A9A5-20BE-B8DF32E0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6" y="159957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메인</a:t>
            </a:r>
            <a:r>
              <a:rPr lang="en-US" altLang="ko-KR" sz="3600" dirty="0"/>
              <a:t>(index.xml)</a:t>
            </a:r>
            <a:endParaRPr lang="ko-KR" altLang="en-US" sz="3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350E650-71FC-40A1-D803-DEE96BCED390}"/>
              </a:ext>
            </a:extLst>
          </p:cNvPr>
          <p:cNvSpPr/>
          <p:nvPr/>
        </p:nvSpPr>
        <p:spPr>
          <a:xfrm>
            <a:off x="2323834" y="1127764"/>
            <a:ext cx="4030958" cy="54437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08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E582B-562D-B0D6-8401-528756EBA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E8C4F-F392-AD86-D590-66FF6D0C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6" y="159957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메인</a:t>
            </a:r>
            <a:r>
              <a:rPr lang="en-US" altLang="ko-KR" sz="3600" dirty="0"/>
              <a:t>(index.xml)</a:t>
            </a:r>
            <a:endParaRPr lang="ko-KR" altLang="en-US" sz="3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E7AA31-FB1E-5FF7-EA1C-D517D97E0465}"/>
              </a:ext>
            </a:extLst>
          </p:cNvPr>
          <p:cNvSpPr/>
          <p:nvPr/>
        </p:nvSpPr>
        <p:spPr>
          <a:xfrm>
            <a:off x="2323834" y="1127764"/>
            <a:ext cx="4030958" cy="54437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868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109</Words>
  <Application>Microsoft Office PowerPoint</Application>
  <PresentationFormat>와이드스크린</PresentationFormat>
  <Paragraphs>30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에코(AICO) 화면설계서</vt:lpstr>
      <vt:lpstr>인트로(Intro.xml)</vt:lpstr>
      <vt:lpstr>메인(index.xml)</vt:lpstr>
      <vt:lpstr>로그인(index.xml)</vt:lpstr>
      <vt:lpstr>메인(index.xml)</vt:lpstr>
      <vt:lpstr>메인(index.xml)</vt:lpstr>
      <vt:lpstr>메인(index.xml)</vt:lpstr>
      <vt:lpstr>메인(index.xml)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김성민</dc:creator>
  <cp:lastModifiedBy>김성민</cp:lastModifiedBy>
  <cp:revision>3</cp:revision>
  <dcterms:created xsi:type="dcterms:W3CDTF">2025-03-28T04:25:28Z</dcterms:created>
  <dcterms:modified xsi:type="dcterms:W3CDTF">2025-03-28T06:11:18Z</dcterms:modified>
</cp:coreProperties>
</file>