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25"/>
  </p:notesMasterIdLst>
  <p:sldIdLst>
    <p:sldId id="257" r:id="rId3"/>
    <p:sldId id="270" r:id="rId4"/>
    <p:sldId id="261" r:id="rId5"/>
    <p:sldId id="283" r:id="rId6"/>
    <p:sldId id="286" r:id="rId7"/>
    <p:sldId id="300" r:id="rId8"/>
    <p:sldId id="301" r:id="rId9"/>
    <p:sldId id="303" r:id="rId10"/>
    <p:sldId id="311" r:id="rId11"/>
    <p:sldId id="312" r:id="rId12"/>
    <p:sldId id="308" r:id="rId13"/>
    <p:sldId id="309" r:id="rId14"/>
    <p:sldId id="315" r:id="rId15"/>
    <p:sldId id="316" r:id="rId16"/>
    <p:sldId id="306" r:id="rId17"/>
    <p:sldId id="305" r:id="rId18"/>
    <p:sldId id="313" r:id="rId19"/>
    <p:sldId id="314" r:id="rId20"/>
    <p:sldId id="310" r:id="rId21"/>
    <p:sldId id="307" r:id="rId22"/>
    <p:sldId id="304" r:id="rId23"/>
    <p:sldId id="267" r:id="rId24"/>
  </p:sldIdLst>
  <p:sldSz cx="12192000" cy="6858000"/>
  <p:notesSz cx="7104063" cy="10234613"/>
  <p:embeddedFontLs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아리" initials="김아" lastIdx="2" clrIdx="0">
    <p:extLst>
      <p:ext uri="{19B8F6BF-5375-455C-9EA6-DF929625EA0E}">
        <p15:presenceInfo xmlns:p15="http://schemas.microsoft.com/office/powerpoint/2012/main" xmlns="" userId="c192dc806e3ed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DC1CA"/>
    <a:srgbClr val="404040"/>
    <a:srgbClr val="DA796C"/>
    <a:srgbClr val="CD4837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8" autoAdjust="0"/>
    <p:restoredTop sz="98931" autoAdjust="0"/>
  </p:normalViewPr>
  <p:slideViewPr>
    <p:cSldViewPr snapToGrid="0">
      <p:cViewPr varScale="1">
        <p:scale>
          <a:sx n="116" d="100"/>
          <a:sy n="116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7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A0EC-A84B-45A0-9CC0-C7F7F5C15F03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8610-D178-4487-8D88-E207171A1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9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68213" y="2420258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B671BD4-4EDB-437F-85EE-86BFB54BA513}"/>
              </a:ext>
            </a:extLst>
          </p:cNvPr>
          <p:cNvGrpSpPr/>
          <p:nvPr/>
        </p:nvGrpSpPr>
        <p:grpSpPr>
          <a:xfrm>
            <a:off x="5654467" y="1197911"/>
            <a:ext cx="1220884" cy="920150"/>
            <a:chOff x="5648921" y="1818793"/>
            <a:chExt cx="1220884" cy="92015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A7C7F5C1-85AC-4E42-A357-E106B3DF2E53}"/>
                </a:ext>
              </a:extLst>
            </p:cNvPr>
            <p:cNvGrpSpPr/>
            <p:nvPr/>
          </p:nvGrpSpPr>
          <p:grpSpPr>
            <a:xfrm>
              <a:off x="5648921" y="2023557"/>
              <a:ext cx="894158" cy="715386"/>
              <a:chOff x="3583214" y="2629807"/>
              <a:chExt cx="1997814" cy="15983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184B0E40-B0F0-4F81-A5E2-4D95F6E08D02}"/>
                  </a:ext>
                </a:extLst>
              </p:cNvPr>
              <p:cNvGrpSpPr/>
              <p:nvPr/>
            </p:nvGrpSpPr>
            <p:grpSpPr>
              <a:xfrm>
                <a:off x="3583214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="" xmlns:a16="http://schemas.microsoft.com/office/drawing/2014/main" id="{8591A9AA-ABFF-4FCB-9405-FD9D765C5052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="" xmlns:a16="http://schemas.microsoft.com/office/drawing/2014/main" id="{2FF5D417-0E4E-47FD-91BD-B222508E7CE2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85C292C6-FC42-40BE-82C1-8A5D618F1527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id="{716AF342-04E8-4105-8D2A-1861AB5195DC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0DAA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99DE3201-8A2B-4E38-904C-5131CE47D9CD}"/>
                  </a:ext>
                </a:extLst>
              </p:cNvPr>
              <p:cNvGrpSpPr/>
              <p:nvPr/>
            </p:nvGrpSpPr>
            <p:grpSpPr>
              <a:xfrm>
                <a:off x="4273342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="" xmlns:a16="http://schemas.microsoft.com/office/drawing/2014/main" id="{3DFBF64F-1087-46B4-9BE0-17365C9E2999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="" xmlns:a16="http://schemas.microsoft.com/office/drawing/2014/main" id="{79E6B502-65DF-4A45-9424-E8590C42FEDC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D94329AE-2FDF-4861-8308-7D02ECFEE40A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CBE6C299-5B9F-4664-B20E-220192CC9F64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F14B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4C3B48B1-D753-46F8-B307-1338EF50EA2D}"/>
                  </a:ext>
                </a:extLst>
              </p:cNvPr>
              <p:cNvGrpSpPr/>
              <p:nvPr/>
            </p:nvGrpSpPr>
            <p:grpSpPr>
              <a:xfrm>
                <a:off x="4963470" y="2629807"/>
                <a:ext cx="617558" cy="1598386"/>
                <a:chOff x="520700" y="520700"/>
                <a:chExt cx="1727200" cy="44704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="" xmlns:a16="http://schemas.microsoft.com/office/drawing/2014/main" id="{E77E2714-F879-4482-8B72-F1F745E3F056}"/>
                    </a:ext>
                  </a:extLst>
                </p:cNvPr>
                <p:cNvSpPr/>
                <p:nvPr/>
              </p:nvSpPr>
              <p:spPr>
                <a:xfrm>
                  <a:off x="520700" y="520700"/>
                  <a:ext cx="1727200" cy="172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="" xmlns:a16="http://schemas.microsoft.com/office/drawing/2014/main" id="{E7348A6F-0374-4FB1-86E1-B57B7B81615E}"/>
                    </a:ext>
                  </a:extLst>
                </p:cNvPr>
                <p:cNvSpPr/>
                <p:nvPr/>
              </p:nvSpPr>
              <p:spPr>
                <a:xfrm>
                  <a:off x="520700" y="3263900"/>
                  <a:ext cx="1727200" cy="1727200"/>
                </a:xfrm>
                <a:prstGeom prst="ellipse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="" xmlns:a16="http://schemas.microsoft.com/office/drawing/2014/main" id="{27056BCE-188F-4A55-9C7D-930D4E007B98}"/>
                    </a:ext>
                  </a:extLst>
                </p:cNvPr>
                <p:cNvSpPr/>
                <p:nvPr/>
              </p:nvSpPr>
              <p:spPr>
                <a:xfrm>
                  <a:off x="520700" y="1384300"/>
                  <a:ext cx="1727200" cy="137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="" xmlns:a16="http://schemas.microsoft.com/office/drawing/2014/main" id="{10AEEEAD-668C-4A19-959B-6A8C318F9A0E}"/>
                    </a:ext>
                  </a:extLst>
                </p:cNvPr>
                <p:cNvSpPr/>
                <p:nvPr/>
              </p:nvSpPr>
              <p:spPr>
                <a:xfrm>
                  <a:off x="520700" y="2755900"/>
                  <a:ext cx="1727200" cy="1371600"/>
                </a:xfrm>
                <a:prstGeom prst="rect">
                  <a:avLst/>
                </a:prstGeom>
                <a:solidFill>
                  <a:srgbClr val="71C7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0EBBD8E4-5414-4863-ADD7-0DFB9A21569B}"/>
                </a:ext>
              </a:extLst>
            </p:cNvPr>
            <p:cNvGrpSpPr/>
            <p:nvPr/>
          </p:nvGrpSpPr>
          <p:grpSpPr>
            <a:xfrm flipH="1">
              <a:off x="6460281" y="1818793"/>
              <a:ext cx="409524" cy="431062"/>
              <a:chOff x="5422822" y="1690048"/>
              <a:chExt cx="409524" cy="431062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="" xmlns:a16="http://schemas.microsoft.com/office/drawing/2014/main" id="{6DD4E179-21D0-4886-A730-2BCAAEFA953D}"/>
                  </a:ext>
                </a:extLst>
              </p:cNvPr>
              <p:cNvGrpSpPr/>
              <p:nvPr/>
            </p:nvGrpSpPr>
            <p:grpSpPr>
              <a:xfrm>
                <a:off x="5422822" y="1844711"/>
                <a:ext cx="276399" cy="276399"/>
                <a:chOff x="3043646" y="2558191"/>
                <a:chExt cx="535577" cy="535577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="" xmlns:a16="http://schemas.microsoft.com/office/drawing/2014/main" id="{BA51FC2E-3226-46D5-877A-68579E953BCA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="" xmlns:a16="http://schemas.microsoft.com/office/drawing/2014/main" id="{69C2440D-A4CB-47C4-B50F-C9C177974BA5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="" xmlns:a16="http://schemas.microsoft.com/office/drawing/2014/main" id="{CA3CFCA6-5382-4AC6-AB38-95079EEEEF3C}"/>
                  </a:ext>
                </a:extLst>
              </p:cNvPr>
              <p:cNvGrpSpPr/>
              <p:nvPr/>
            </p:nvGrpSpPr>
            <p:grpSpPr>
              <a:xfrm>
                <a:off x="5653501" y="1690048"/>
                <a:ext cx="178845" cy="178845"/>
                <a:chOff x="3043646" y="2558191"/>
                <a:chExt cx="535577" cy="535577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83C1DC67-18FC-41D9-BBD4-F6182A68CBD0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="" xmlns:a16="http://schemas.microsoft.com/office/drawing/2014/main" id="{FD9E5CAC-DE97-43AD-B0C3-552060CDBA54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="" xmlns:a16="http://schemas.microsoft.com/office/drawing/2014/main" id="{B2737216-CE49-4BF6-B257-7D5770BA0497}"/>
                  </a:ext>
                </a:extLst>
              </p:cNvPr>
              <p:cNvGrpSpPr/>
              <p:nvPr/>
            </p:nvGrpSpPr>
            <p:grpSpPr>
              <a:xfrm>
                <a:off x="5536900" y="1713596"/>
                <a:ext cx="73620" cy="73620"/>
                <a:chOff x="3043646" y="2558191"/>
                <a:chExt cx="535577" cy="535577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A095BFB8-8E00-423E-929A-6AF70138FF2C}"/>
                    </a:ext>
                  </a:extLst>
                </p:cNvPr>
                <p:cNvSpPr/>
                <p:nvPr/>
              </p:nvSpPr>
              <p:spPr>
                <a:xfrm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C8CAF62F-53ED-4A8C-B314-91324E9B3F1B}"/>
                    </a:ext>
                  </a:extLst>
                </p:cNvPr>
                <p:cNvSpPr/>
                <p:nvPr/>
              </p:nvSpPr>
              <p:spPr>
                <a:xfrm rot="5400000">
                  <a:off x="3043646" y="2738943"/>
                  <a:ext cx="535577" cy="17407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C3C61120-907D-407A-8B9F-AB62C4354687}"/>
                </a:ext>
              </a:extLst>
            </p:cNvPr>
            <p:cNvGrpSpPr/>
            <p:nvPr/>
          </p:nvGrpSpPr>
          <p:grpSpPr>
            <a:xfrm flipH="1">
              <a:off x="5872905" y="2399843"/>
              <a:ext cx="36000" cy="180000"/>
              <a:chOff x="2801246" y="1733495"/>
              <a:chExt cx="218549" cy="1138388"/>
            </a:xfrm>
          </p:grpSpPr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6369DD05-CA28-4C94-AF17-4A68EE370D0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E0B4F56-7B1E-4B9C-8E6A-BF18466B5C06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83C5C18F-B4E5-4965-85D8-6A7759892BA4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B39792A2-F881-41CA-B467-FBF38F4A9C27}"/>
                </a:ext>
              </a:extLst>
            </p:cNvPr>
            <p:cNvGrpSpPr/>
            <p:nvPr/>
          </p:nvGrpSpPr>
          <p:grpSpPr>
            <a:xfrm flipH="1">
              <a:off x="6177705" y="2399843"/>
              <a:ext cx="36000" cy="180000"/>
              <a:chOff x="2801246" y="1733495"/>
              <a:chExt cx="218549" cy="1138388"/>
            </a:xfrm>
          </p:grpSpPr>
          <p:sp>
            <p:nvSpPr>
              <p:cNvPr id="25" name="타원 24">
                <a:extLst>
                  <a:ext uri="{FF2B5EF4-FFF2-40B4-BE49-F238E27FC236}">
                    <a16:creationId xmlns="" xmlns:a16="http://schemas.microsoft.com/office/drawing/2014/main" id="{9061E292-A453-4C80-B9D2-7D9D1DA3F4D4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C225CFBC-CDED-45C2-82CA-AC82A6C13F22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858734E0-5BAE-4104-B613-25FDBF52B78C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F97A326-F7EC-488C-B01A-35D3A578531F}"/>
                </a:ext>
              </a:extLst>
            </p:cNvPr>
            <p:cNvGrpSpPr/>
            <p:nvPr/>
          </p:nvGrpSpPr>
          <p:grpSpPr>
            <a:xfrm flipH="1">
              <a:off x="6482505" y="2399843"/>
              <a:ext cx="36000" cy="180000"/>
              <a:chOff x="2801246" y="1733495"/>
              <a:chExt cx="218549" cy="1138388"/>
            </a:xfrm>
          </p:grpSpPr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46CF7C3C-C6B8-40A0-B1F1-4513070E9E9E}"/>
                  </a:ext>
                </a:extLst>
              </p:cNvPr>
              <p:cNvSpPr/>
              <p:nvPr/>
            </p:nvSpPr>
            <p:spPr>
              <a:xfrm>
                <a:off x="2801246" y="1733495"/>
                <a:ext cx="218544" cy="21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DCB0E79F-5AA7-421C-BF72-14234B523359}"/>
                  </a:ext>
                </a:extLst>
              </p:cNvPr>
              <p:cNvSpPr/>
              <p:nvPr/>
            </p:nvSpPr>
            <p:spPr>
              <a:xfrm>
                <a:off x="2801251" y="1844442"/>
                <a:ext cx="218544" cy="938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36F68069-B915-443C-925C-DDBAF1BE2840}"/>
                  </a:ext>
                </a:extLst>
              </p:cNvPr>
              <p:cNvSpPr/>
              <p:nvPr/>
            </p:nvSpPr>
            <p:spPr>
              <a:xfrm>
                <a:off x="2801251" y="2653340"/>
                <a:ext cx="218544" cy="218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419605" y="4149266"/>
            <a:ext cx="5461348" cy="557255"/>
            <a:chOff x="3419605" y="4149266"/>
            <a:chExt cx="5461348" cy="557255"/>
          </a:xfrm>
        </p:grpSpPr>
        <p:sp>
          <p:nvSpPr>
            <p:cNvPr id="21" name="직사각형 20"/>
            <p:cNvSpPr/>
            <p:nvPr/>
          </p:nvSpPr>
          <p:spPr>
            <a:xfrm>
              <a:off x="3419605" y="4149266"/>
              <a:ext cx="546134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-------------------------------------------------------------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7458" y="4398744"/>
              <a:ext cx="3791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김아리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김태강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나이수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박종수 이성훈 홍아름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91427" y="2705622"/>
            <a:ext cx="3417923" cy="1692771"/>
            <a:chOff x="4391427" y="2705622"/>
            <a:chExt cx="3417923" cy="1692771"/>
          </a:xfrm>
        </p:grpSpPr>
        <p:sp>
          <p:nvSpPr>
            <p:cNvPr id="13" name="TextBox 12"/>
            <p:cNvSpPr txBox="1"/>
            <p:nvPr/>
          </p:nvSpPr>
          <p:spPr>
            <a:xfrm>
              <a:off x="4391427" y="2705622"/>
              <a:ext cx="3417923" cy="16927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80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mediQ</a:t>
              </a:r>
              <a:endParaRPr lang="ko-KR" altLang="en-US" sz="6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09336" y="3950518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</a:rPr>
                <a:t>의약품 검색 사이트</a:t>
              </a:r>
              <a:endParaRPr lang="ko-KR" altLang="en-US" sz="700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57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59127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검색이력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3-1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검색이력 표시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저장한 검색이력을 표시한다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관리자용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4-1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목록 조회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회원 가입된 명단을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탈퇴한 회원을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목록에서 삭제한다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목록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관리자용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4-2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목록 삭제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가입을 양식에 맞춰 진행한다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479833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가입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5-1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가입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 정보를 수정한다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42" y="1172304"/>
            <a:ext cx="557938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정보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6-1.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정보 수정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237815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 | 7-1.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검색기능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키워드 검색을 통하여 결과를 볼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337361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FAQ | 7-2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선택기능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카테고리별로 모아볼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4025" y="0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이클립스 이미지</a:t>
            </a:r>
            <a:r>
              <a:rPr lang="en-US" altLang="ko-KR" dirty="0" smtClean="0"/>
              <a:t>: ALT+PRINTSCREEN</a:t>
            </a:r>
            <a:r>
              <a:rPr lang="ko-KR" altLang="en-US" dirty="0" smtClean="0"/>
              <a:t>캡쳐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등록일자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유형 등을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검색이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4025" y="0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이클립스 이미지</a:t>
            </a:r>
            <a:r>
              <a:rPr lang="en-US" altLang="ko-KR" dirty="0" smtClean="0"/>
              <a:t>: ALT+PRINTSCREEN</a:t>
            </a:r>
            <a:r>
              <a:rPr lang="ko-KR" altLang="en-US" dirty="0" smtClean="0"/>
              <a:t>캡쳐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9943" y="1172304"/>
            <a:ext cx="74748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| 8-1.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 기능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74748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| 8-2.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질문 상세 페이지  조회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 보기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다운로드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작성자를 확인하여 질문 상세 보기가 가능하며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이미지를 보기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다운로드를 할 수 있다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4025" y="0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이클립스 이미지</a:t>
            </a:r>
            <a:r>
              <a:rPr lang="en-US" altLang="ko-KR" dirty="0" smtClean="0"/>
              <a:t>: ALT+PRINTSCREEN</a:t>
            </a:r>
            <a:r>
              <a:rPr lang="ko-KR" altLang="en-US" dirty="0" smtClean="0"/>
              <a:t>캡쳐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7360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9-1.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수정기능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관리자로서 뉴스 상세조회와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수정을 한번에 확인 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4025" y="0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이클립스 이미지</a:t>
            </a:r>
            <a:r>
              <a:rPr lang="en-US" altLang="ko-KR" dirty="0" smtClean="0"/>
              <a:t>: ALT+PRINTSCREEN</a:t>
            </a:r>
            <a:r>
              <a:rPr lang="ko-KR" altLang="en-US" dirty="0" smtClean="0"/>
              <a:t>캡쳐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69693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Contents</a:t>
              </a:r>
              <a:endParaRPr lang="ko-KR" altLang="en-US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187312" y="1552434"/>
            <a:ext cx="3856224" cy="4453798"/>
            <a:chOff x="4187312" y="1414648"/>
            <a:chExt cx="3856224" cy="4453798"/>
          </a:xfrm>
        </p:grpSpPr>
        <p:sp>
          <p:nvSpPr>
            <p:cNvPr id="8" name="TextBox 7"/>
            <p:cNvSpPr txBox="1"/>
            <p:nvPr/>
          </p:nvSpPr>
          <p:spPr>
            <a:xfrm>
              <a:off x="4187312" y="162630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7312" y="2260564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312" y="2831732"/>
              <a:ext cx="2792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4264801" y="141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264801" y="204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264801" y="2684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64801" y="3319648"/>
              <a:ext cx="377664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65490" y="1580137"/>
              <a:ext cx="646331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5490" y="2205997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팀원 소개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5490" y="2831858"/>
              <a:ext cx="11897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개발 환경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187312" y="3457719"/>
              <a:ext cx="3854137" cy="496929"/>
              <a:chOff x="4187312" y="4597585"/>
              <a:chExt cx="3854137" cy="49692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7312" y="460659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465490" y="4597585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DB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모델링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89399" y="4086108"/>
              <a:ext cx="3854137" cy="496929"/>
              <a:chOff x="4187312" y="4597585"/>
              <a:chExt cx="3854137" cy="4969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465490" y="459758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주요 기능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189399" y="5371517"/>
              <a:ext cx="3854137" cy="496929"/>
              <a:chOff x="4187312" y="4597585"/>
              <a:chExt cx="3854137" cy="49692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465490" y="45975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시연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89399" y="4716585"/>
              <a:ext cx="3854137" cy="496929"/>
              <a:chOff x="4187312" y="4597585"/>
              <a:chExt cx="3854137" cy="49692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187312" y="460659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264801" y="5094514"/>
                <a:ext cx="3776648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465490" y="4597585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</a:rPr>
                  <a:t>주요 기능 코드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6941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2" y="1172304"/>
            <a:ext cx="7360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의약품 허가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10-1. </a:t>
            </a:r>
            <a:r>
              <a:rPr lang="ko-KR" altLang="en-US" dirty="0" smtClean="0"/>
              <a:t>복용 시 주의사항에 대한 세부정보 조회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 결과를 통해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복용시 주의사항을 세부적으로 조회할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4025" y="0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이클립스 이미지</a:t>
            </a:r>
            <a:r>
              <a:rPr lang="en-US" altLang="ko-KR" dirty="0" smtClean="0"/>
              <a:t>: ALT+PRINTSCREEN</a:t>
            </a:r>
            <a:r>
              <a:rPr lang="ko-KR" altLang="en-US" dirty="0" smtClean="0"/>
              <a:t>캡쳐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379087" y="2866295"/>
            <a:ext cx="141577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시연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0" name="타원 9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4118242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211" y="2328183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ko-KR" altLang="en-US" sz="1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9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50" y="813363"/>
            <a:ext cx="8613255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정보 검색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국민의 알 권리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충족과 안전한 약물복용을 위해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의원에서 처방 받은 약물 또는 약국에서 조제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구입한 약물에 대한 정보 검색과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약물에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효능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주의사항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약물정보를 제공하여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약물복용을 도와드리는 서비스 입니다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449" y="3231946"/>
            <a:ext cx="6942926" cy="21698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복용하고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약품명을 통해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약물의 정보를 확인할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관련한 다양한 정보를  확인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의약품에 관한 질문을 올리고 답변을 받을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가입을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통해 기존 검색 이력을 관리 할 수 있습니다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786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팀원 소개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3006856"/>
              </p:ext>
            </p:extLst>
          </p:nvPr>
        </p:nvGraphicFramePr>
        <p:xfrm>
          <a:off x="449943" y="1402054"/>
          <a:ext cx="11232502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37"/>
                <a:gridCol w="3070746"/>
                <a:gridCol w="2910205"/>
                <a:gridCol w="4170514"/>
              </a:tblGrid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 담당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PPT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수집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이성훈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관리자용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홍아름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김태강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김아리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09863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뉴스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나이수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42720"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허가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박종수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8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60820" y="1376151"/>
          <a:ext cx="10777739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77"/>
                <a:gridCol w="90046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하드웨어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window 8.1 pro k, Intel(R) pentium(R) CPU G3250 @ 3.20GHz , 64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비트 운영체제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x64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기반 프로세서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개발언어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JSP/Servlet, Java</a:t>
                      </a:r>
                      <a:endParaRPr lang="ko-KR" altLang="en-US" sz="1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eclipse 2019-03 (4.11.0)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Oracle 11g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연결 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exERD 2.4.6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웹서버</a:t>
                      </a:r>
                      <a:r>
                        <a:rPr lang="en-US" altLang="ko-KR" dirty="0" smtClean="0"/>
                        <a:t>(WAS)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tomcat 8.5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Chrom 80.0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웹프로그램 기술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HTMl, CSS, javascript, jQuery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형상화 도구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Git Hub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Library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commons-dbcp2-2.7.0 /commons-logging-1.2/commons-pool2-2.8.0/cos/jstl-1.2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Ojdbc6/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servlet-api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/tomcat-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dbcp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javax.mail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모델링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893" y="1302771"/>
          <a:ext cx="11248520" cy="4901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260"/>
                <a:gridCol w="5624260"/>
              </a:tblGrid>
              <a:tr h="382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물리</a:t>
                      </a:r>
                      <a:endParaRPr lang="ko-KR" altLang="en-US" dirty="0"/>
                    </a:p>
                  </a:txBody>
                  <a:tcPr/>
                </a:tc>
              </a:tr>
              <a:tr h="45191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hong\Desktop\0521mediq물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84444" y="1925920"/>
            <a:ext cx="5525839" cy="3953833"/>
          </a:xfrm>
          <a:prstGeom prst="rect">
            <a:avLst/>
          </a:prstGeom>
          <a:noFill/>
        </p:spPr>
      </p:pic>
      <p:pic>
        <p:nvPicPr>
          <p:cNvPr id="2051" name="Picture 3" descr="C:\Users\hong\Desktop\0521mediq논리.png"/>
          <p:cNvPicPr>
            <a:picLocks noChangeAspect="1" noChangeArrowheads="1"/>
          </p:cNvPicPr>
          <p:nvPr/>
        </p:nvPicPr>
        <p:blipFill>
          <a:blip r:embed="rId3"/>
          <a:srcRect b="6518"/>
          <a:stretch>
            <a:fillRect/>
          </a:stretch>
        </p:blipFill>
        <p:spPr bwMode="auto">
          <a:xfrm>
            <a:off x="650719" y="1910707"/>
            <a:ext cx="5332730" cy="3995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주요기능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0820" y="1376151"/>
          <a:ext cx="10777739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88"/>
                <a:gridCol w="5231374"/>
                <a:gridCol w="509257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페이지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검색 기능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품목명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저장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3-1.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검색이력 표시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관리자용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조회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4-2.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목록 삭제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5-1.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마이 페이지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6-1.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내 정보 수정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검색기능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7-2.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 선택기능 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8-1.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기능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8-2.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질문 상세 페이지 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조회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보기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다운로드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뉴스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9-1.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뉴스 수정기능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의약품 허가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BDC1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10-1. 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복용 시 주의사항에 대한 세부정보 조회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3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565571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의약품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(Main)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1-1.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 검색 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의약품을 품멱명으로 검색하고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결과를 표 형태로 출력한다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 기능 코드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43" y="1172304"/>
            <a:ext cx="557938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2-1.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88" y="1639615"/>
            <a:ext cx="4993200" cy="449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59359" y="2276475"/>
            <a:ext cx="5517934" cy="38506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BDC1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59366" y="1639614"/>
            <a:ext cx="551793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DC1CA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설명 요약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아이디와 이름과 이메일로 찾는다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아이디와 이메일로 비밀번호를 갱신한다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62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732</Words>
  <Application>Microsoft Office PowerPoint</Application>
  <PresentationFormat>사용자 지정</PresentationFormat>
  <Paragraphs>173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맑은 고딕</vt:lpstr>
      <vt:lpstr>나눔스퀘어</vt:lpstr>
      <vt:lpstr>기본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220</cp:revision>
  <cp:lastPrinted>2020-04-15T10:59:57Z</cp:lastPrinted>
  <dcterms:created xsi:type="dcterms:W3CDTF">2017-11-24T11:22:27Z</dcterms:created>
  <dcterms:modified xsi:type="dcterms:W3CDTF">2020-05-21T10:43:42Z</dcterms:modified>
</cp:coreProperties>
</file>