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6" r:id="rId44"/>
    <p:sldId id="32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8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6945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 descr="[mediQ-김태강] 들어올 때 페이지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963885"/>
            <a:ext cx="7200900" cy="5635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471217" y="50533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32432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product.command.SearchHandler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관리자는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7" name="그림 6" descr="[mediQ-김태강] 카테고리(관리자)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9650" y="955775"/>
            <a:ext cx="7258050" cy="56703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8992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1133"/>
            <a:ext cx="7219950" cy="564058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95317" y="24244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86042" y="2414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5550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Q&amp;A </a:t>
            </a:r>
            <a:r>
              <a:rPr lang="ko-KR" altLang="en-US" sz="1000" dirty="0" smtClean="0"/>
              <a:t>게시판 검색을 위한 입력 창이다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유형을 누르면 질문 유형에 있는 내용이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클릭시 검색창에 입력된 내용을 조회하는   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 순으로 게시 글에 관한 </a:t>
            </a:r>
            <a:endParaRPr lang="en-US" altLang="ko-KR" sz="1000" dirty="0" smtClean="0"/>
          </a:p>
          <a:p>
            <a:r>
              <a:rPr lang="ko-KR" altLang="en-US" sz="1000" dirty="0" smtClean="0"/>
              <a:t>   정보가 나열 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제목 내용을 누르면 상세 조회 페이지로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답변 내용을 누르면 상세 조회가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7. </a:t>
            </a:r>
            <a:r>
              <a:rPr lang="ko-KR" altLang="en-US" sz="1000" dirty="0" smtClean="0"/>
              <a:t>관리자 만 삭제 버튼이 보이고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클릭시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클릭시 게시물 입력페이지로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비회원은 </a:t>
            </a:r>
            <a:r>
              <a:rPr lang="en-US" altLang="ko-KR" sz="1000" dirty="0" smtClean="0"/>
              <a:t>B </a:t>
            </a:r>
            <a:r>
              <a:rPr lang="ko-KR" altLang="en-US" sz="1000" dirty="0" smtClean="0"/>
              <a:t>팝업 메세지가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일반게시글은 한페이지당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작성되며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이를 초과시 다음 페이지에 작성된다</a:t>
            </a:r>
            <a:r>
              <a:rPr lang="en-US" altLang="ko-KR" sz="1000" dirty="0" smtClean="0"/>
              <a:t>         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순서는 최신순으로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페이지 상단에 배치된다</a:t>
            </a:r>
            <a:endParaRPr lang="en-US" altLang="ko-KR" sz="1000" dirty="0" smtClean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페이지 번호를 볼 수 있으며</a:t>
            </a:r>
            <a:endParaRPr lang="en-US" altLang="ko-KR" sz="1000" dirty="0" smtClean="0"/>
          </a:p>
          <a:p>
            <a:r>
              <a:rPr lang="ko-KR" altLang="en-US" sz="1000" dirty="0" smtClean="0"/>
              <a:t>     현재 페이지는 파란색으로 표시된다</a:t>
            </a:r>
            <a:endParaRPr lang="en-US" altLang="ko-KR" sz="1000" dirty="0" smtClean="0"/>
          </a:p>
          <a:p>
            <a:r>
              <a:rPr lang="ko-KR" altLang="en-US" sz="1000" dirty="0" smtClean="0"/>
              <a:t>     화살표를 누르면 다음 번호의 페이지를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볼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번호를 누르면 해당 번호의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페이지를 볼 수 있다</a:t>
            </a:r>
          </a:p>
          <a:p>
            <a:endParaRPr lang="ko-KR" altLang="en-US" sz="1000" dirty="0" smtClean="0"/>
          </a:p>
          <a:p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95121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795121" y="52770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50639" y="3674074"/>
          <a:ext cx="2877751" cy="29688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관리자 여부를 확인하여 글쓰기 버튼이 활성화 </a:t>
            </a:r>
            <a:r>
              <a:rPr lang="en-US" altLang="ko-KR" sz="1000" dirty="0" smtClean="0"/>
              <a:t>  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 시 답변등록 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7290" y="5615799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타원 11"/>
          <p:cNvSpPr/>
          <p:nvPr/>
        </p:nvSpPr>
        <p:spPr>
          <a:xfrm>
            <a:off x="6920889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1" name="그림 10" descr="[mediQ-나이수] 뉴스게시판 메인페이지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18542" y="2786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0446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2617" y="48057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다음장</a:t>
            </a:r>
            <a:r>
              <a:rPr lang="ko-KR" altLang="en-US" sz="1000" dirty="0" smtClean="0"/>
              <a:t> 에서는 </a:t>
            </a:r>
            <a:r>
              <a:rPr lang="en-US" altLang="ko-KR" sz="1000" dirty="0" err="1" smtClean="0"/>
              <a:t>prev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next </a:t>
            </a:r>
            <a:r>
              <a:rPr lang="ko-KR" altLang="en-US" sz="1000" dirty="0" smtClean="0"/>
              <a:t>버튼으로 구성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2" name="그림 11" descr="[mediQ-나이수] 뉴스게시판 메인페이지 (관리자용)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33450"/>
            <a:ext cx="7271424" cy="56808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16691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7817" y="48152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4467" y="224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9017" y="2815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8617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${</a:t>
            </a:r>
            <a:r>
              <a:rPr lang="ko-KR" altLang="en-US" sz="1000" dirty="0" err="1" smtClean="0"/>
              <a:t>입력값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의 결과로 나오는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1070917" y="26911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85292" y="3224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sp>
        <p:nvSpPr>
          <p:cNvPr id="9" name="타원 8"/>
          <p:cNvSpPr/>
          <p:nvPr/>
        </p:nvSpPr>
        <p:spPr>
          <a:xfrm>
            <a:off x="1080442" y="2405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3492" y="5005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892" y="3557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상세페이지 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뉴스게시판의 상세페이지로 관리자로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해당 상세페이지 내용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수정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삭제포함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화면으로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175692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66842" y="50438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62092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57242" y="3538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7851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147117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928792" y="48343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0917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66792" y="4824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617" y="47962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671094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8201640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93127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검색이력 조회 페이지</a:t>
            </a:r>
            <a:endParaRPr lang="en-US" altLang="ko-KR" sz="1000" dirty="0" smtClean="0"/>
          </a:p>
          <a:p>
            <a:endParaRPr lang="en-US" altLang="ko-KR" sz="1000" smtClean="0"/>
          </a:p>
          <a:p>
            <a:r>
              <a:rPr lang="en-US" altLang="ko-KR" sz="1000" smtClean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의약품 검색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사용자로부터 품목명을 입력 받아 스크랩한 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약품의 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출력가능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 결과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회원이 의약품 검색 페이지에서 스크랩한 의약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 정보를 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출력하는 부분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 내 게시물 개수는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전체 선택 및 선택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회원이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전부 선택하거나 선택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 스크랩 목록을 복수 삭제할 수 있는 부분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12" y="928670"/>
            <a:ext cx="7344800" cy="570073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04908" y="13311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81118" y="1895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57788" y="265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83512" y="3110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7812" y="4943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37397" cy="33239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아이디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아이디를 통해 회원을 검색할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삭제회원관리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탈퇴하는 회원 발생시 탈퇴여부에 체크를 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이동을 클릭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삭제회원관리 테이블로 이동하는지 확인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삭제회원관리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회원관리 테이블로 일정 </a:t>
            </a:r>
            <a:r>
              <a:rPr lang="ko-KR" altLang="en-US" sz="1000" dirty="0" err="1" smtClean="0"/>
              <a:t>기간동안</a:t>
            </a:r>
            <a:r>
              <a:rPr lang="ko-KR" altLang="en-US" sz="1000" dirty="0" smtClean="0"/>
              <a:t> 회원의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개인정보를 가지고 있으면서 탈퇴사유에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정보 수집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완전삭제 진행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일정기간이 지나면 탈퇴여부에 체크하고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완전삭제 버튼 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회원정보 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회원정보 삭제를 확인하는지 확인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 descr="[mediQ-나이수] 회원관리 페이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90292" y="18339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04242" y="28816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71117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8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62017" y="10433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04242" y="4100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19267" y="3986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976292" y="5101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18" y="939114"/>
            <a:ext cx="7268589" cy="5690286"/>
          </a:xfrm>
          <a:prstGeom prst="rect">
            <a:avLst/>
          </a:prstGeom>
        </p:spPr>
      </p:pic>
      <p:pic>
        <p:nvPicPr>
          <p:cNvPr id="1026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036" y="1828802"/>
            <a:ext cx="7255565" cy="3846443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4095" y="1807783"/>
            <a:ext cx="7290219" cy="385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8999344" y="928670"/>
            <a:ext cx="2964056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검색 페이지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출력 받을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승인 의약품 출력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품목명으로 검색된 의약품을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각 페이지는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포함한다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리스트에 출력된 의약품 정보를 클릭할 시 의                                                    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약품에 대한 세부 주의사항을 조회해 볼 수 </a:t>
            </a:r>
            <a:r>
              <a:rPr lang="ko-KR" altLang="en-US" sz="1000" dirty="0" err="1" smtClean="0"/>
              <a:t>있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ko-KR" altLang="en-US" sz="1000" dirty="0" smtClean="0"/>
              <a:t>   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933714" y="1122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86796" y="21012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47467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953950" y="55788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33714" y="30324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recognize.do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controller.RecognizeSearchController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/view/product/Recognizelist.jsp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1657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상세 페이지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출력 받을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리스트에 출력된 의약품 정보를 클릭할 시 의                                                    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약품에 대한 세부 주의사항을 조회해 볼 수 </a:t>
            </a:r>
            <a:r>
              <a:rPr lang="ko-KR" altLang="en-US" sz="1000" dirty="0" err="1" smtClean="0"/>
              <a:t>있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pic>
        <p:nvPicPr>
          <p:cNvPr id="11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157" y="1838740"/>
            <a:ext cx="7325139" cy="3846443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5539777" y="35301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4157" y="1828799"/>
            <a:ext cx="7335078" cy="38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타원 22"/>
          <p:cNvSpPr/>
          <p:nvPr/>
        </p:nvSpPr>
        <p:spPr>
          <a:xfrm>
            <a:off x="1152375" y="13506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605457" y="232983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152375" y="32610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recognize.do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controller.RecognizeSearchController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/view/product/Recognizelist.jsp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995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관리자 페이지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의약품 정보 추가 페이지</a:t>
            </a:r>
            <a:r>
              <a:rPr lang="en-US" altLang="ko-KR" sz="1000" dirty="0" smtClean="0"/>
              <a:t>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출력 정보 기입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품목기준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코드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취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포장단위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효능효과를 기입할 수 있는 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취소 및 추가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작성한 사항을 저장하지 않고 의약품 검색 </a:t>
            </a:r>
            <a:r>
              <a:rPr lang="ko-KR" altLang="en-US" sz="1000" dirty="0" err="1" smtClean="0"/>
              <a:t>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이지로 되돌아 갈 수 있는 버튼과 작성한 사항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데이터베이스에 저장하여 출력할 수 있게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하는 버튼을 포함한 부분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54520" y="3279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plusinfo.do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controller.PlusInfoController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/view/product/Plusinfo.jsp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상세조회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관리자 페이지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의약품 정보 상세조회 페이지</a:t>
            </a:r>
            <a:r>
              <a:rPr lang="en-US" altLang="ko-KR" sz="1000" dirty="0" smtClean="0"/>
              <a:t>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페이지에서 품목명을 </a:t>
            </a:r>
            <a:r>
              <a:rPr lang="ko-KR" altLang="en-US" sz="1000" dirty="0" err="1" smtClean="0"/>
              <a:t>기준으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로 검색 후 출력되는 품목기준코드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취소일자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포장단위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능효과를</a:t>
            </a:r>
            <a:r>
              <a:rPr lang="ko-KR" altLang="en-US" sz="1000" dirty="0" smtClean="0"/>
              <a:t> 조회 할 수 있는 부분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수정 및 삭제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상세 보기 페이지에서 수정을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의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 정보를 수정할 수 있는 페이지로 넘어가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는 기능을 담당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삭제를 클릭 할 시 해당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되는 의약품의 정보가 데이터베이스에서 삭제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됨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351" y="1779373"/>
            <a:ext cx="7356390" cy="425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05093" y="56029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73299" y="55403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067115" y="4549320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modiinfo.do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controller.ModiInfoController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/view/product/modiinfo.jsp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수정 페이지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수정 표시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수정할 의약품 정보를 표시함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검색 결과 페이지에 출력되는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품목기준코드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주의사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취소일자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효능효과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 포장단위를 편집할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/>
              <a:t>취소 및 </a:t>
            </a:r>
            <a:r>
              <a:rPr lang="ko-KR" altLang="en-US" sz="1000" dirty="0" smtClean="0"/>
              <a:t>수정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 작성한 사항을 저장하지 않고 의약품 검색 </a:t>
            </a:r>
            <a:r>
              <a:rPr lang="ko-KR" altLang="en-US" sz="1000" dirty="0" err="1"/>
              <a:t>페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이지로 되돌아 갈 수 있는 버튼과 작성한 사항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을 데이터베이스에 저장하여 출력할 수 있게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하는 버튼을 포함한 부분</a:t>
            </a:r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539" y="1441622"/>
            <a:ext cx="7342488" cy="462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66329" y="55363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modiinfo.do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controller.ModiInfoController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/view/product/modiinfo.jsp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356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3368</Words>
  <Application>Microsoft Office PowerPoint</Application>
  <PresentationFormat>사용자 지정</PresentationFormat>
  <Paragraphs>1163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135</cp:revision>
  <dcterms:created xsi:type="dcterms:W3CDTF">2020-04-22T10:52:25Z</dcterms:created>
  <dcterms:modified xsi:type="dcterms:W3CDTF">2020-05-25T02:58:08Z</dcterms:modified>
</cp:coreProperties>
</file>