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285" r:id="rId13"/>
    <p:sldId id="286" r:id="rId14"/>
    <p:sldId id="287" r:id="rId15"/>
    <p:sldId id="289" r:id="rId16"/>
    <p:sldId id="290" r:id="rId17"/>
    <p:sldId id="291" r:id="rId18"/>
    <p:sldId id="292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1" r:id="rId39"/>
    <p:sldId id="322" r:id="rId40"/>
    <p:sldId id="323" r:id="rId41"/>
    <p:sldId id="324" r:id="rId42"/>
    <p:sldId id="32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6" autoAdjust="0"/>
    <p:restoredTop sz="99765" autoAdjust="0"/>
  </p:normalViewPr>
  <p:slideViewPr>
    <p:cSldViewPr snapToGrid="0">
      <p:cViewPr>
        <p:scale>
          <a:sx n="75" d="100"/>
          <a:sy n="75" d="100"/>
        </p:scale>
        <p:origin x="-2016" y="-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50639" y="3945923"/>
          <a:ext cx="2877751" cy="2708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40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/index.jsp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/index.jsp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6516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클릭 시 메인 화면으로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194" name="Picture 2" descr="C:\Users\hong\Desktop\[mediQ-홍아름] 비밀번호 찾기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999" y="930794"/>
            <a:ext cx="7304342" cy="5706517"/>
          </a:xfrm>
          <a:prstGeom prst="rect">
            <a:avLst/>
          </a:prstGeom>
          <a:noFill/>
        </p:spPr>
      </p:pic>
      <p:sp>
        <p:nvSpPr>
          <p:cNvPr id="11" name="타원 10"/>
          <p:cNvSpPr/>
          <p:nvPr/>
        </p:nvSpPr>
        <p:spPr>
          <a:xfrm>
            <a:off x="5177812" y="37988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findPwResult.do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controller.FindPwResultController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</a:t>
                      </a:r>
                      <a:r>
                        <a:rPr lang="en-US" altLang="ko-KR" sz="1200" dirty="0" err="1" smtClean="0"/>
                        <a:t>findPwSuccess.j</a:t>
                      </a:r>
                      <a:r>
                        <a:rPr lang="ko-KR" altLang="en-US" sz="1200" dirty="0" smtClean="0"/>
                        <a:t>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671094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8201640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93127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검색이력 조회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사용자로부터 품목명을 입력 받아 스크랩한 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약품의 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검색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저장 결과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회원이 의약품 검색 페이지에서 스크랩한 의약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 정보를 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출력하는 부분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 내 게시물 개수는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endParaRPr lang="en-US" altLang="ko-KR" sz="1000" dirty="0" smtClean="0"/>
          </a:p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전체 선택 및 선택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회원이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전부 선택하거나 선택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 스크랩 목록을 복수 삭제할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12" y="928670"/>
            <a:ext cx="7344800" cy="570073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04908" y="13311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881118" y="1895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257788" y="265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183512" y="3110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617812" y="4943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history.do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controller.HistoryController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/view/history/history.jsp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37397" cy="33239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회원정보를 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아이디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아이디를 통해 회원을 검색할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삭제회원관리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탈퇴하는 회원 발생시 탈퇴여부에 체크를 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이동을 클릭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삭제회원관리 테이블로 이동하는지 확인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삭제회원관리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회원관리 테이블로 일정 </a:t>
            </a:r>
            <a:r>
              <a:rPr lang="ko-KR" altLang="en-US" sz="1000" dirty="0" err="1" smtClean="0"/>
              <a:t>기간동안</a:t>
            </a:r>
            <a:r>
              <a:rPr lang="ko-KR" altLang="en-US" sz="1000" dirty="0" smtClean="0"/>
              <a:t> 회원의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개인정보를 가지고 있으면서 탈퇴사유에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정보 수집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완전삭제 진행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일정기간이 지나면 탈퇴여부에 체크하고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완전삭제 버튼 클릭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회원정보 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회원정보 삭제를 확인하는지 확인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그림 7" descr="[mediQ-나이수] 회원관리 페이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90292" y="18339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04242" y="28816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71117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8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62017" y="10433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04242" y="4100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919267" y="3986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976292" y="5101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/memberlist.do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controller.ListMembercontroller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/view/notice/news/memberList.jsp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5263" cy="46166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비회원이 회원가입 버튼을 클릭하면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표시되는 회원정보 등록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중복체크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비밀번호와 비밀번호 확인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이름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생년월일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메일 인증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휴대전화 입력 칸</a:t>
            </a:r>
            <a:endParaRPr lang="en-US" altLang="ko-KR" sz="1400" dirty="0" smtClean="0"/>
          </a:p>
          <a:p>
            <a:r>
              <a:rPr lang="en-US" altLang="ko-KR" sz="1400" dirty="0" smtClean="0"/>
              <a:t>9.  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 </a:t>
            </a:r>
            <a:r>
              <a:rPr lang="ko-KR" altLang="en-US" sz="1400" dirty="0" err="1" smtClean="0"/>
              <a:t>하시겠습니</a:t>
            </a:r>
            <a:endParaRPr lang="en-US" altLang="ko-KR" sz="1400" dirty="0" smtClean="0"/>
          </a:p>
          <a:p>
            <a:r>
              <a:rPr lang="ko-KR" altLang="en-US" sz="1400" dirty="0" smtClean="0"/>
              <a:t>    까</a:t>
            </a:r>
            <a:r>
              <a:rPr lang="en-US" altLang="ko-KR" sz="1400" dirty="0" smtClean="0"/>
              <a:t>?”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확인을 누르면 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내용을 통해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가능 여부를 확인하고</a:t>
            </a:r>
            <a:r>
              <a:rPr lang="en-US" altLang="ko-KR" sz="1400" dirty="0" smtClean="0"/>
              <a:t>,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가능 시 가입되며</a:t>
            </a:r>
            <a:r>
              <a:rPr lang="en-US" altLang="ko-KR" sz="1400" dirty="0" smtClean="0"/>
              <a:t>, 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후 회원가입 완료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pic>
        <p:nvPicPr>
          <p:cNvPr id="1029" name="Picture 5" descr="C:\Users\hong\Desktop\01_회원가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100" y="939899"/>
            <a:ext cx="7309549" cy="5710585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4785010" y="194940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35966" y="19661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5660" y="27590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78040" y="3448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8720" y="39820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8410" y="44964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711740" y="44735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08620" y="505650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15400" y="526605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2" name="그룹 17"/>
          <p:cNvGrpSpPr/>
          <p:nvPr/>
        </p:nvGrpSpPr>
        <p:grpSpPr>
          <a:xfrm>
            <a:off x="8079105" y="5236999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join.do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controller.JoinController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/view/member/join.jsp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611612" cy="116955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회원가입 폼 제출시 표시되는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회원가입 완료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클릭 시 메인 화면으로 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hong\Desktop\[mediQ-홍아름] 회원가입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571" y="909823"/>
            <a:ext cx="7342468" cy="573630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5108396" y="38339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join.do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controller.JoinController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</a:t>
                      </a:r>
                      <a:r>
                        <a:rPr lang="en-US" altLang="ko-KR" sz="1200" dirty="0" err="1" smtClean="0"/>
                        <a:t>joinSuccessjsp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smtClean="0"/>
              <a:t>휴대전화번호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클릭 시 탈퇴하기 페이지로 이동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회원정보변경 페이지로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이동</a:t>
            </a:r>
          </a:p>
          <a:p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6448" y="2129883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20789" y="3575824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6184" y="4044175"/>
            <a:ext cx="628186" cy="22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53883" y="5092389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01991" y="4073911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05815" y="4092496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334000" y="4560849"/>
            <a:ext cx="955288" cy="278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hong\Desktop\[mediQ-홍아름] 마이페이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996" y="936704"/>
            <a:ext cx="7294345" cy="5698706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973266" y="19960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91852" y="2460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988135" y="2947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76984" y="34605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988135" y="3973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988135" y="448649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006720" y="500688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98457" y="567595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567891" y="566480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myinfo.do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controller.MyinfoController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/view/member/myinfo.jsp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440120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변경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회원아이디는 수정 불가능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비밀번호를 입력해야만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나머지 정보를 수정 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비밀번호와 비밀번호 확인이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일치해야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smtClean="0"/>
              <a:t>수정할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변경하려면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 입력한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인증 받아야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수정할 휴대전화 번호를 입력한다</a:t>
            </a:r>
            <a:r>
              <a:rPr lang="en-US" altLang="ko-KR" sz="1400" dirty="0" smtClean="0"/>
              <a:t>.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라는 메시지를 출력하고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입력된 정보를 지우고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이전 화면으로 돌아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정보를 변경하고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 내 정보 페이지로 이동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074" name="Picture 2" descr="C:\Users\hong\Downloads\[mediQ-홍아름] 회원정보변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383" y="954126"/>
            <a:ext cx="7232650" cy="565050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441617" y="1996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49051" y="24829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437901" y="29624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49051" y="34419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49052" y="39661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0915" y="44753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16574" y="44641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67277" y="501059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54575" y="557559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6" name="그룹 17"/>
          <p:cNvGrpSpPr/>
          <p:nvPr/>
        </p:nvGrpSpPr>
        <p:grpSpPr>
          <a:xfrm>
            <a:off x="7621905" y="5593838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myinfoUpdate.do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controller.MyinfoUpdateController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/view/member/myinfoUpdate.jsp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05337" cy="224676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본인 확인을 위한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본인 확인을 위한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탈퇴 사유를 입력하지 않으면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마이페이지로</a:t>
            </a:r>
            <a:r>
              <a:rPr lang="ko-KR" altLang="en-US" sz="1400" dirty="0" smtClean="0"/>
              <a:t> 돌아간다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탈퇴 하시겠습니까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메시지 출력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 누르면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완료 페이지로 이동</a:t>
            </a:r>
            <a:endParaRPr lang="ko-KR" altLang="en-US" sz="1400" dirty="0"/>
          </a:p>
        </p:txBody>
      </p:sp>
      <p:pic>
        <p:nvPicPr>
          <p:cNvPr id="3074" name="Picture 2" descr="C:\Users\hong\Desktop\04_회원탈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278" y="949200"/>
            <a:ext cx="7267682" cy="56778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xmember.do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controller.XmemberController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/view/member/xmember.jsp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79114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완료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 탈퇴 완료 메시지를 출력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클릭 시 메인 페이지로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7170" name="Picture 2" descr="C:\Users\hong\Desktop\[mediQ-홍아름] 회원탈퇴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652" y="923500"/>
            <a:ext cx="7328992" cy="572577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118232" y="28546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170378" y="38137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xmember.do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controller.XmemberController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/view/member/xmemberSuccess.jsp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[mediQ-김태강] 들어올 때 페이지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283" y="952500"/>
            <a:ext cx="7277417" cy="5694958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99342" y="928670"/>
            <a:ext cx="292595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382317" y="50152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67115" y="3682313"/>
          <a:ext cx="2877751" cy="2947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88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search.do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controller.SearchController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/view/product/Search.jsp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65946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2" y="928670"/>
            <a:ext cx="292595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제목을 클릭하여 그림과 같이 상세 내용을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[mediQ-김태강] 상세내용 보기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59049"/>
            <a:ext cx="7200900" cy="562570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966267" y="3424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카테고리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651" y="942975"/>
            <a:ext cx="7242048" cy="5657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8517" y="2434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category.do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controller.FaqCategoryController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/category.jsp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6649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000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669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faqsearch.do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/faqsearch.jsp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관리자는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누르면 내용을 입력할 수 있는 페이지로 넘어간다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들어올 때 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3215"/>
            <a:ext cx="7239000" cy="565547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43067" y="47390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14092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관리자는 제목을 클릭하면 그림과 같이 상세 내용을 확인할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관리자는 수정버튼을 통해 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상세내용을 수정할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삭제버튼을 통해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상세내용 보기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750" y="98554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56742" y="3300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7692" y="4700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586017" y="47295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OK</a:t>
            </a:r>
            <a:r>
              <a:rPr lang="ko-KR" altLang="en-US" dirty="0" smtClean="0"/>
              <a:t>를 눌렀을 때에는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삭제된다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CANCEL</a:t>
            </a:r>
            <a:r>
              <a:rPr lang="ko-KR" altLang="en-US" dirty="0" smtClean="0"/>
              <a:t>을 눌렀을 때에는 알림창이 뜨기 전의 화면으로 돌아간다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 descr="[mediQ-김태강] 삭제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984" y="942975"/>
            <a:ext cx="7266432" cy="56769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85767" y="42056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56867" y="41389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faqdelete.do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controller.FaqDeleteController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유형을 선택할 수 있고 제목과 상세 내용을 입력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수정할 수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저장 버튼을 통해서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올릴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취소버튼을 통해서 작성하던 내용을 저장하지 않고 목록 화면으로 돌아갈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입력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51607"/>
            <a:ext cx="7219950" cy="56405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19117" y="5081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51867" y="2291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19367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46863" y="4320721"/>
          <a:ext cx="2877751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241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faqinsert.do</a:t>
                      </a:r>
                      <a:r>
                        <a:rPr lang="en-US" altLang="ko-KR" sz="1200" dirty="0" smtClean="0"/>
                        <a:t> , /</a:t>
                      </a:r>
                      <a:r>
                        <a:rPr lang="en-US" altLang="ko-KR" sz="1200" dirty="0" err="1" smtClean="0"/>
                        <a:t>faqupdate.do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403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controller.FaqWriteController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controller.FaqUpdateController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403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faqinsert.j</a:t>
                      </a:r>
                      <a:r>
                        <a:rPr lang="ko-KR" altLang="en-US" sz="1200" dirty="0" smtClean="0"/>
                        <a:t>네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faqiupdatej</a:t>
                      </a:r>
                      <a:r>
                        <a:rPr lang="ko-KR" altLang="en-US" sz="1200" dirty="0" smtClean="0"/>
                        <a:t>네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41088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Q&amp;A </a:t>
            </a:r>
            <a:r>
              <a:rPr lang="ko-KR" altLang="en-US" sz="900" dirty="0" smtClean="0"/>
              <a:t>게시판 검색을 위한 입력 창이다</a:t>
            </a:r>
            <a:endParaRPr lang="en-US" altLang="ko-KR" sz="900" dirty="0" smtClean="0"/>
          </a:p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질문 유형을 누르면 질문 유형에 있는 내용이  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구성 되는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뎁스 구조이다</a:t>
            </a:r>
            <a:endParaRPr lang="en-US" altLang="ko-KR" sz="900" dirty="0" smtClean="0"/>
          </a:p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클릭시 검색창에 입력된 내용을 조회하는       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버튼이다</a:t>
            </a:r>
            <a:endParaRPr lang="en-US" altLang="ko-KR" sz="900" dirty="0" smtClean="0"/>
          </a:p>
          <a:p>
            <a:r>
              <a:rPr lang="en-US" altLang="ko-KR" sz="900" dirty="0" smtClean="0"/>
              <a:t>4. </a:t>
            </a:r>
            <a:r>
              <a:rPr lang="ko-KR" altLang="en-US" sz="900" dirty="0" smtClean="0"/>
              <a:t>번호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제목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공개여부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조회건수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작성자</a:t>
            </a:r>
            <a:r>
              <a:rPr lang="en-US" altLang="ko-KR" sz="900" dirty="0" smtClean="0"/>
              <a:t>, </a:t>
            </a:r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등록일자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답변상태 순으로 게시 글에 관한 </a:t>
            </a:r>
            <a:endParaRPr lang="en-US" altLang="ko-KR" sz="900" dirty="0" smtClean="0"/>
          </a:p>
          <a:p>
            <a:r>
              <a:rPr lang="ko-KR" altLang="en-US" sz="900" dirty="0" smtClean="0"/>
              <a:t>   정보가 나열 된다</a:t>
            </a:r>
            <a:endParaRPr lang="en-US" altLang="ko-KR" sz="900" dirty="0" smtClean="0"/>
          </a:p>
          <a:p>
            <a:r>
              <a:rPr lang="en-US" altLang="ko-KR" sz="900" dirty="0" smtClean="0"/>
              <a:t>5. </a:t>
            </a:r>
            <a:r>
              <a:rPr lang="ko-KR" altLang="en-US" sz="900" dirty="0" smtClean="0"/>
              <a:t>제목 내용을 누르면 상세 조회 페이지로 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이동한다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비회원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본인이 쓴 글이 아닐 시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   A </a:t>
            </a:r>
            <a:r>
              <a:rPr lang="ko-KR" altLang="en-US" sz="900" dirty="0" smtClean="0"/>
              <a:t>팝업 메세지가 뜬다</a:t>
            </a:r>
            <a:endParaRPr lang="en-US" altLang="ko-KR" sz="900" dirty="0" smtClean="0"/>
          </a:p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답변 내용을 누르면 상세 조회가 된다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비회원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본인이 쓴 글이 아닐 시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   A </a:t>
            </a:r>
            <a:r>
              <a:rPr lang="ko-KR" altLang="en-US" sz="900" dirty="0" smtClean="0"/>
              <a:t>팝업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7. </a:t>
            </a:r>
            <a:r>
              <a:rPr lang="ko-KR" altLang="en-US" sz="900" dirty="0" smtClean="0"/>
              <a:t>관리자 만 삭제 버튼이 보이고</a:t>
            </a:r>
            <a:r>
              <a:rPr lang="en-US" altLang="ko-KR" sz="900" dirty="0" smtClean="0"/>
              <a:t>, </a:t>
            </a:r>
          </a:p>
          <a:p>
            <a:pPr marL="228600" indent="-228600"/>
            <a:r>
              <a:rPr lang="en-US" altLang="ko-KR" sz="900" dirty="0" smtClean="0"/>
              <a:t>   </a:t>
            </a:r>
            <a:r>
              <a:rPr lang="ko-KR" altLang="en-US" sz="900" dirty="0" smtClean="0"/>
              <a:t>클릭시 답변이 삭제 된다</a:t>
            </a:r>
            <a:endParaRPr lang="en-US" altLang="ko-KR" sz="900" dirty="0" smtClean="0"/>
          </a:p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클릭시 게시물 입력페이지로 이동한다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비회원은 </a:t>
            </a:r>
            <a:r>
              <a:rPr lang="en-US" altLang="ko-KR" sz="900" dirty="0" smtClean="0"/>
              <a:t>B </a:t>
            </a:r>
            <a:r>
              <a:rPr lang="ko-KR" altLang="en-US" sz="900" dirty="0" smtClean="0"/>
              <a:t>팝업 메세지가 뜬다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9. </a:t>
            </a:r>
            <a:r>
              <a:rPr lang="ko-KR" altLang="en-US" sz="900" dirty="0" smtClean="0"/>
              <a:t>일반게시글은 한페이지당 </a:t>
            </a:r>
            <a:r>
              <a:rPr lang="en-US" altLang="ko-KR" sz="900" dirty="0" smtClean="0"/>
              <a:t>10</a:t>
            </a:r>
            <a:r>
              <a:rPr lang="ko-KR" altLang="en-US" sz="900" dirty="0" smtClean="0"/>
              <a:t>개씩 작성되며    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이를 초과시 다음 페이지에 작성된다</a:t>
            </a:r>
            <a:r>
              <a:rPr lang="en-US" altLang="ko-KR" sz="900" dirty="0" smtClean="0"/>
              <a:t>             </a:t>
            </a:r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순서는 최신순으로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페이지 상단에 배치된다</a:t>
            </a:r>
            <a:endParaRPr lang="en-US" altLang="ko-KR" sz="900" dirty="0" smtClean="0"/>
          </a:p>
          <a:p>
            <a:r>
              <a:rPr lang="en-US" altLang="ko-KR" sz="900" dirty="0" smtClean="0"/>
              <a:t>10. </a:t>
            </a:r>
            <a:r>
              <a:rPr lang="ko-KR" altLang="en-US" sz="900" dirty="0" smtClean="0"/>
              <a:t>총 </a:t>
            </a:r>
            <a:r>
              <a:rPr lang="en-US" altLang="ko-KR" sz="900" dirty="0" smtClean="0"/>
              <a:t>10</a:t>
            </a:r>
            <a:r>
              <a:rPr lang="ko-KR" altLang="en-US" sz="900" dirty="0" smtClean="0"/>
              <a:t>개의 페이지 번호를 볼 수 있으며</a:t>
            </a:r>
            <a:endParaRPr lang="en-US" altLang="ko-KR" sz="900" dirty="0" smtClean="0"/>
          </a:p>
          <a:p>
            <a:r>
              <a:rPr lang="ko-KR" altLang="en-US" sz="900" dirty="0" smtClean="0"/>
              <a:t>     현재 페이지는 파란색으로 표시된다</a:t>
            </a:r>
            <a:endParaRPr lang="en-US" altLang="ko-KR" sz="900" dirty="0" smtClean="0"/>
          </a:p>
          <a:p>
            <a:r>
              <a:rPr lang="ko-KR" altLang="en-US" sz="900" dirty="0" smtClean="0"/>
              <a:t>     화살표를 누르면 다음 번호의 페이지를 </a:t>
            </a:r>
            <a:endParaRPr lang="en-US" altLang="ko-KR" sz="900" dirty="0" smtClean="0"/>
          </a:p>
          <a:p>
            <a:r>
              <a:rPr lang="en-US" altLang="ko-KR" sz="900" dirty="0" smtClean="0"/>
              <a:t>     </a:t>
            </a:r>
            <a:r>
              <a:rPr lang="ko-KR" altLang="en-US" sz="900" dirty="0" smtClean="0"/>
              <a:t>볼 수 있고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번호를 누르면 해당 번호의 </a:t>
            </a:r>
            <a:endParaRPr lang="en-US" altLang="ko-KR" sz="900" dirty="0" smtClean="0"/>
          </a:p>
          <a:p>
            <a:r>
              <a:rPr lang="en-US" altLang="ko-KR" sz="900" dirty="0" smtClean="0"/>
              <a:t>     </a:t>
            </a:r>
            <a:r>
              <a:rPr lang="ko-KR" altLang="en-US" sz="9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933450"/>
            <a:ext cx="70199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4898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0484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61417" y="36596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712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89892" y="34024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61417" y="42311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795121" y="4707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795121" y="52770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9892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688" y="2519364"/>
            <a:ext cx="1898473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2238375" y="5488459"/>
            <a:ext cx="457199" cy="453082"/>
            <a:chOff x="2238375" y="5488459"/>
            <a:chExt cx="457199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062" y="3848100"/>
            <a:ext cx="20196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957367" y="3669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1825" y="5038725"/>
            <a:ext cx="20196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6957367" y="4850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9034163" y="4673599"/>
          <a:ext cx="2877751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controller.QnalistController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/qnalist.jsp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938213"/>
            <a:ext cx="7239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 메뉴다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선택시 질문 유형에 있는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공개 여부를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타입으로 선택하는 메뉴다</a:t>
            </a:r>
            <a:endParaRPr lang="en-US" altLang="ko-KR" sz="1000" dirty="0" smtClean="0"/>
          </a:p>
          <a:p>
            <a:r>
              <a:rPr lang="en-US" altLang="ko-KR" sz="1000" dirty="0" smtClean="0"/>
              <a:t>    N</a:t>
            </a:r>
            <a:r>
              <a:rPr lang="ko-KR" altLang="en-US" sz="1000" dirty="0" smtClean="0"/>
              <a:t>을 기본 설정으로한다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이미지를 올리는 첨부 공간이다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 </a:t>
            </a:r>
            <a:r>
              <a:rPr lang="en-US" altLang="ko-KR" sz="1000" dirty="0" smtClean="0"/>
              <a:t>7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,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sp>
        <p:nvSpPr>
          <p:cNvPr id="25" name="타원 24"/>
          <p:cNvSpPr/>
          <p:nvPr/>
        </p:nvSpPr>
        <p:spPr>
          <a:xfrm>
            <a:off x="6290617" y="52122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442767" y="18499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3667" y="28595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13667" y="5088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qnaupdate.do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controller.QnaupdateController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/qnaupdate.jsp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기본 설정으로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답변입니다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 일자가 기본 설정으로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</a:t>
            </a:r>
            <a:r>
              <a:rPr lang="en-US" altLang="ko-KR" sz="1000" dirty="0" smtClean="0"/>
              <a:t> 4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 Q&amp;A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이동한다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Request</a:t>
            </a:r>
          </a:p>
          <a:p>
            <a:r>
              <a:rPr lang="en-US" altLang="ko-KR" sz="1000" dirty="0" smtClean="0"/>
              <a:t>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952500"/>
            <a:ext cx="69342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90617" y="52027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manageupdate.do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controller.QnamanageupdateController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/manageqnaupdate.jsp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67115" y="3682313"/>
          <a:ext cx="2877751" cy="29343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85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경로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Request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/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search.do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Controller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controller.SearchController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View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/view/product/Search.jsp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30950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상세 조회 및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등록한 질문의 상세조회 내용이다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파일첨부 목록 등이 표현된다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팝업창이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본 게시글 및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조회 페이지에 그대로 있다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관리자 여부를 확인하여 글쓰기 버튼이 활성화 </a:t>
            </a:r>
            <a:r>
              <a:rPr lang="en-US" altLang="ko-KR" sz="1000" dirty="0" smtClean="0"/>
              <a:t>  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클릭 시 답변등록 페이지로 이동한다</a:t>
            </a:r>
          </a:p>
          <a:p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962025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18417" y="1611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71467" y="52884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33467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7290" y="5615799"/>
            <a:ext cx="600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타원 11"/>
          <p:cNvSpPr/>
          <p:nvPr/>
        </p:nvSpPr>
        <p:spPr>
          <a:xfrm>
            <a:off x="6920889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qnadetail.do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controller.QnadetailController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/qnadetail.jsp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공지사항에 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ko-KR" altLang="en-US" sz="1000" dirty="0"/>
          </a:p>
        </p:txBody>
      </p:sp>
      <p:pic>
        <p:nvPicPr>
          <p:cNvPr id="11" name="그림 10" descr="[mediQ-나이수] 뉴스게시판 메인페이지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18542" y="2786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0446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052617" y="48057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/view/notice/news/newMain.jsp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20928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헤더영역 공지사항에 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다음장</a:t>
            </a:r>
            <a:r>
              <a:rPr lang="ko-KR" altLang="en-US" sz="1000" dirty="0" smtClean="0"/>
              <a:t> 에서는 </a:t>
            </a:r>
            <a:r>
              <a:rPr lang="en-US" altLang="ko-KR" sz="1000" dirty="0" err="1" smtClean="0"/>
              <a:t>prev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next </a:t>
            </a:r>
            <a:r>
              <a:rPr lang="ko-KR" altLang="en-US" sz="1000" dirty="0" smtClean="0"/>
              <a:t>버튼으로 구성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관리자용 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2" name="그림 11" descr="[mediQ-나이수] 뉴스게시판 메인페이지 (관리자용)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33450"/>
            <a:ext cx="7271424" cy="56808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16691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47817" y="48152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4467" y="224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109017" y="2815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034163" y="45366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/view/notice/news/newMain.jsp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8617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${</a:t>
            </a:r>
            <a:r>
              <a:rPr lang="ko-KR" altLang="en-US" sz="1000" dirty="0" err="1" smtClean="0"/>
              <a:t>입력값</a:t>
            </a:r>
            <a:r>
              <a:rPr lang="en-US" altLang="ko-KR" sz="1000" dirty="0" smtClean="0"/>
              <a:t>} </a:t>
            </a:r>
            <a:r>
              <a:rPr lang="ko-KR" altLang="en-US" sz="1000" dirty="0" smtClean="0"/>
              <a:t>의 결과로 나오는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클릭해야만 상세페이지로 이동 가능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664517" y="26911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85292" y="3224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newssearch.do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/view/notice/news/newMain.jsp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뉴스게시판의 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</a:p>
        </p:txBody>
      </p:sp>
      <p:sp>
        <p:nvSpPr>
          <p:cNvPr id="9" name="타원 8"/>
          <p:cNvSpPr/>
          <p:nvPr/>
        </p:nvSpPr>
        <p:spPr>
          <a:xfrm>
            <a:off x="1080442" y="2405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33492" y="5005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204892" y="3557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newsdetail.do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controller.NewsDetailController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/view/notice/news/newsDetail.jsp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상세페이지 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뉴스게시판의 상세페이지로 관리자로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  </a:t>
            </a:r>
            <a:r>
              <a:rPr lang="ko-KR" altLang="en-US" sz="1000" dirty="0" smtClean="0"/>
              <a:t>해당 상세페이지 내용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수정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삭제포함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화면으로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1175692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66842" y="50438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62092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957242" y="3538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newsdetail.do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controller.NewsDetailController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/view/notice/news/newsDetail.jsp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7851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글 등록 관련 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147117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928792" y="48343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newswrite.do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controller.NewsWriteController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/view/notice/news/newsInsert.jsp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뉴스 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 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0917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66792" y="4824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52617" y="47962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newsmodify.do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controller.NewsModifyController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/view/notice/news/newsModify.jsp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494936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18" y="923269"/>
            <a:ext cx="7268589" cy="570613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535883" y="19024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47020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755167" y="501231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82801" y="28336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recognize.do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controller.RecognizeSearchController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/view/product/Recognizelist.jsp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518" y="939114"/>
            <a:ext cx="7268589" cy="5690286"/>
          </a:xfrm>
          <a:prstGeom prst="rect">
            <a:avLst/>
          </a:prstGeom>
        </p:spPr>
      </p:pic>
      <p:pic>
        <p:nvPicPr>
          <p:cNvPr id="30" name="Picture 2" descr="C:\Users\hong\Desktop\의약품 승인목록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036" y="1828802"/>
            <a:ext cx="7255565" cy="3846443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4095" y="1807783"/>
            <a:ext cx="7290219" cy="385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8999344" y="928670"/>
            <a:ext cx="2964056" cy="33239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검색 페이지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출력 받을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승인 의약품 출력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품목명으로 검색된 의약품을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각 페이지는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포함한다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리스트에 출력된 의약품 정보를 클릭할 시 의                                                     </a:t>
            </a:r>
            <a:r>
              <a:rPr lang="en-US" altLang="ko-KR" sz="1000" dirty="0" smtClean="0"/>
              <a:t>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약품에 대한 세부 주의사항을 조회해 볼 수 </a:t>
            </a:r>
            <a:r>
              <a:rPr lang="ko-KR" altLang="en-US" sz="1000" dirty="0" err="1" smtClean="0"/>
              <a:t>있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ko-KR" altLang="en-US" sz="1000" dirty="0" smtClean="0"/>
              <a:t>   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sp>
        <p:nvSpPr>
          <p:cNvPr id="33" name="타원 32"/>
          <p:cNvSpPr/>
          <p:nvPr/>
        </p:nvSpPr>
        <p:spPr>
          <a:xfrm>
            <a:off x="933714" y="1122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1386796" y="21012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147467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3953950" y="55788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933714" y="30324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1657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807333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 상세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8670"/>
            <a:ext cx="296405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표시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과를 출력 받을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승인 의약품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품목명으로 검색된 의약품을 품목명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클릭 했을 </a:t>
            </a:r>
            <a:r>
              <a:rPr lang="ko-KR" altLang="en-US" sz="1000" dirty="0"/>
              <a:t>때 요약된 </a:t>
            </a:r>
            <a:r>
              <a:rPr lang="ko-KR" altLang="en-US" sz="1000" dirty="0" smtClean="0"/>
              <a:t>복용 시 </a:t>
            </a:r>
            <a:r>
              <a:rPr lang="ko-KR" altLang="en-US" sz="1000" dirty="0"/>
              <a:t>주의사항을 </a:t>
            </a:r>
            <a:r>
              <a:rPr lang="ko-KR" altLang="en-US" sz="1000" dirty="0" smtClean="0"/>
              <a:t>조회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해볼 수 있는 </a:t>
            </a:r>
            <a:r>
              <a:rPr lang="ko-KR" altLang="en-US" sz="1000" dirty="0"/>
              <a:t>버튼이 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en-US" altLang="ko-KR" sz="1000" dirty="0" smtClean="0"/>
              <a:t>5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페이지 </a:t>
            </a:r>
            <a:r>
              <a:rPr lang="ko-KR" altLang="en-US" sz="1000" dirty="0"/>
              <a:t>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9" y="928671"/>
            <a:ext cx="7325747" cy="570073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35883" y="19024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7020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755167" y="501231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82801" y="28336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recognize.do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controller.RecognizeSearchController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/view/product/Recognizelist.jsp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9954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 칸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3. </a:t>
            </a:r>
            <a:r>
              <a:rPr lang="ko-KR" altLang="en-US" sz="1400" dirty="0" smtClean="0"/>
              <a:t>클릭 시 입력된 정보를 통해 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로그인 가능여부를 확인하고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가능 시 로그인 페이지 직전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아이디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비밀번호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6. </a:t>
            </a:r>
            <a:r>
              <a:rPr lang="ko-KR" altLang="en-US" sz="1400" dirty="0" smtClean="0"/>
              <a:t>클릭 시 회원가입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2051" name="Picture 3" descr="C:\Users\hong\Desktop\02_로그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237" y="935663"/>
            <a:ext cx="7284184" cy="56907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40173" y="307772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7607" y="362041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8758" y="41668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432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30679" y="507007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89324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login.do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controller.LoginController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/view/member/login.jsp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추가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추가 페이지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출력 정보 기입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기입할 수 있는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상세 정보 추가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의약품 검색 결과 페이지에 출력되는 효능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주의사항에 대하여 기입할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취소 및 추가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작성한 사항을 저장하지 않고 의약품 검색 </a:t>
            </a:r>
            <a:r>
              <a:rPr lang="ko-KR" altLang="en-US" sz="1000" dirty="0" err="1" smtClean="0"/>
              <a:t>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이지로 되돌아 갈 수 있는 버튼과 작성한 사항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을 데이터베이스에 저장하여 출력할 수 있게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하는 버튼을 포함한 부분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196390" y="108230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649472" y="26790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73299" y="56132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69849" y="46473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plusinfo.do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controller.PlusInfoController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/view/product/Plusinfo.jsp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5907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950533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32632018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3016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수정 페이지</a:t>
            </a: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정보 수정 표시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수정할 의약품 정보를 표시하고 관리자는 </a:t>
            </a:r>
            <a:r>
              <a:rPr lang="ko-KR" altLang="en-US" sz="1000" dirty="0" err="1" smtClean="0"/>
              <a:t>어떠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한 의약품을 선택하였고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편집하는 중인지 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검색 결과 페이지에 출력되는 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 정보를 편집할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의약품 상세 정보 수정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효능효과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주의사항에 관한 정보를 수정할 수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5.. </a:t>
            </a:r>
            <a:r>
              <a:rPr lang="ko-KR" altLang="en-US" sz="1000" dirty="0"/>
              <a:t>취소 및 추가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 작성한 사항을 저장하지 않고 의약품 검색 </a:t>
            </a:r>
            <a:r>
              <a:rPr lang="ko-KR" altLang="en-US" sz="1000" dirty="0" err="1"/>
              <a:t>페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이지로 되돌아 갈 수 있는 버튼과 작성한 사항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을 데이터베이스에 저장하여 출력할 수 있게 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하는 버튼을 포함한 부분</a:t>
            </a:r>
          </a:p>
          <a:p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9" y="928670"/>
            <a:ext cx="7325747" cy="570073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82801" y="19256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82801" y="29757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82801" y="467960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73299" y="55403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modiinfo.do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controller.ModiInfoController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/view/product/modiinfo.jsp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8356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2070681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삭제 페이지</a:t>
            </a: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관리자는 품목명을 이용하여 삭제할 의약품을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데이터베이스에서 출력 받을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출력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정보 삭제 페이지에서 출력되는 정보는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성상이며 체크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박스를 통해 게시판에 게시된 의약품 항목을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선택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해제할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이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게시판에 게시되는 정보는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의약품 선택 및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전체 선택 버튼을 누를 시</a:t>
            </a:r>
            <a:r>
              <a:rPr lang="en-US" altLang="ko-KR" sz="1000" dirty="0" smtClean="0"/>
              <a:t>, 10</a:t>
            </a:r>
            <a:r>
              <a:rPr lang="ko-KR" altLang="en-US" sz="1000" dirty="0" smtClean="0"/>
              <a:t>개의 정보가 전부 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선택되며 삭제 버튼을 통해 다수의 항목을 삭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제가 가능하다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페이지 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6" y="923269"/>
            <a:ext cx="7363853" cy="5706131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688712" y="20303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타원 19"/>
          <p:cNvSpPr/>
          <p:nvPr/>
        </p:nvSpPr>
        <p:spPr>
          <a:xfrm>
            <a:off x="1029568" y="298511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6105961" y="27177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19054" y="516256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673676" y="102374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infodelete.do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controller.DeleteInfoController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/view/product/infolist.jsp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19430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48243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본인 확인을 위해 이름을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본인 확인을 위해 </a:t>
            </a:r>
            <a:r>
              <a:rPr lang="ko-KR" altLang="en-US" sz="1400" dirty="0" err="1" smtClean="0"/>
              <a:t>이메일을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이전 페이지로 이동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 클릭 시 아이디 출력 페이지로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hong\Desktop\[mediQ-홍아름] 아이디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10" y="937578"/>
            <a:ext cx="7280275" cy="568771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6636205" y="28454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95864" y="3473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3272" y="41710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93162" y="41634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searchId.do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controller.SearchIdController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/view/member/findId.jsp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이전 페이지에서 회원이 입력한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정보와 일치하는 아이디를 찾아서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로그인 화면으로 이동</a:t>
            </a:r>
            <a:endParaRPr lang="en-US" altLang="ko-KR" sz="1400" dirty="0" smtClean="0"/>
          </a:p>
        </p:txBody>
      </p:sp>
      <p:pic>
        <p:nvPicPr>
          <p:cNvPr id="2050" name="Picture 2" descr="C:\Users\hong\Desktop\06_아이디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58" y="940684"/>
            <a:ext cx="7303247" cy="570566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51325" y="351261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56954" y="423373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searchId.do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controller.SearchIdController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/view/member/findIdResult.jsp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6177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아이디를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ko-KR" altLang="en-US" dirty="0"/>
          </a:p>
        </p:txBody>
      </p:sp>
      <p:pic>
        <p:nvPicPr>
          <p:cNvPr id="4098" name="Picture 2" descr="C:\Users\hong\Desktop\07_비밀번호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765" y="955052"/>
            <a:ext cx="7284316" cy="569087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73627" y="35572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14476" y="43340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57676" y="43117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/view/member/findPw.jsp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080523" cy="27392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</a:t>
            </a:r>
            <a:r>
              <a:rPr lang="ko-KR" altLang="en-US" sz="1400" dirty="0" err="1" smtClean="0"/>
              <a:t>이메일을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비밀번호를 초기화 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전송하고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회원이 본인 </a:t>
            </a:r>
            <a:r>
              <a:rPr lang="ko-KR" altLang="en-US" sz="1400" dirty="0" err="1" smtClean="0"/>
              <a:t>이메일의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링크를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변경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할 수 있는 페이지로 이동</a:t>
            </a:r>
          </a:p>
          <a:p>
            <a:endParaRPr lang="en-US" altLang="ko-KR" dirty="0" smtClean="0"/>
          </a:p>
        </p:txBody>
      </p:sp>
      <p:pic>
        <p:nvPicPr>
          <p:cNvPr id="5122" name="Picture 2" descr="C:\Users\hong\Desktop\08_비밀번호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623" y="952617"/>
            <a:ext cx="7279457" cy="56870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95929" y="354607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47929" y="42894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3431" y="426718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findPwEmail.do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controller.FindPwEmailController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/view/member/findPwEmail.jsp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40603" cy="246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새로 사용할 비밀번호를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비밀번호를 한번 더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 하지 않으면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비밀번호가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일치하지 않습니다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비밀번호 변경완료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페이지로 이동</a:t>
            </a:r>
            <a:endParaRPr lang="ko-KR" altLang="en-US" sz="1400" dirty="0"/>
          </a:p>
        </p:txBody>
      </p:sp>
      <p:pic>
        <p:nvPicPr>
          <p:cNvPr id="6146" name="Picture 2" descr="C:\Users\hong\Desktop\09_비밀번호 찾기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668" y="939018"/>
            <a:ext cx="7273412" cy="5682354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findPwResult.do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controller.FindPwResultController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/view/member/findPwResult.jsp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3511</Words>
  <Application>Microsoft Office PowerPoint</Application>
  <PresentationFormat>사용자 지정</PresentationFormat>
  <Paragraphs>1238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155</cp:revision>
  <dcterms:created xsi:type="dcterms:W3CDTF">2020-04-22T10:52:25Z</dcterms:created>
  <dcterms:modified xsi:type="dcterms:W3CDTF">2020-05-25T02:58:20Z</dcterms:modified>
</cp:coreProperties>
</file>