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6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-78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</a:t>
            </a:r>
            <a:r>
              <a:rPr lang="ko-KR" altLang="en-US" sz="1000" dirty="0" smtClean="0"/>
              <a:t>쓴 글이 아닐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A </a:t>
            </a:r>
            <a:r>
              <a:rPr lang="ko-KR" altLang="en-US" sz="1000" dirty="0" smtClean="0"/>
              <a:t>팝업 </a:t>
            </a:r>
            <a:r>
              <a:rPr lang="ko-KR" altLang="en-US" sz="1000" dirty="0" smtClean="0"/>
              <a:t>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팝업 메세지가 </a:t>
            </a:r>
            <a:r>
              <a:rPr lang="ko-KR" altLang="en-US" sz="1000" dirty="0" smtClean="0"/>
              <a:t>뜬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804842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04842" y="53646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3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</a:t>
            </a:r>
            <a:r>
              <a:rPr lang="ko-KR" altLang="en-US" sz="1000" dirty="0" smtClean="0"/>
              <a:t>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</a:t>
            </a:r>
            <a:r>
              <a:rPr lang="ko-KR" altLang="en-US" sz="1000" dirty="0" smtClean="0"/>
              <a:t>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441</Words>
  <Application>Microsoft Office PowerPoint</Application>
  <PresentationFormat>사용자 지정</PresentationFormat>
  <Paragraphs>121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77</cp:revision>
  <dcterms:created xsi:type="dcterms:W3CDTF">2020-04-22T10:52:25Z</dcterms:created>
  <dcterms:modified xsi:type="dcterms:W3CDTF">2020-04-28T04:29:29Z</dcterms:modified>
</cp:coreProperties>
</file>