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90" r:id="rId3"/>
    <p:sldId id="291" r:id="rId4"/>
    <p:sldId id="288" r:id="rId5"/>
    <p:sldId id="287" r:id="rId6"/>
    <p:sldId id="286" r:id="rId7"/>
    <p:sldId id="285" r:id="rId8"/>
    <p:sldId id="28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63538"/>
    <a:srgbClr val="2F9E4F"/>
    <a:srgbClr val="30CC5A"/>
    <a:srgbClr val="35764E"/>
    <a:srgbClr val="414554"/>
    <a:srgbClr val="8B444E"/>
    <a:srgbClr val="BF404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6828" autoAdjust="0"/>
    <p:restoredTop sz="94660"/>
  </p:normalViewPr>
  <p:slideViewPr>
    <p:cSldViewPr snapToGrid="0">
      <p:cViewPr>
        <p:scale>
          <a:sx n="100" d="100"/>
          <a:sy n="100" d="100"/>
        </p:scale>
        <p:origin x="-1452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37397" cy="33239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회원관리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회원목록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회원정보를 </a:t>
            </a:r>
            <a:r>
              <a:rPr lang="ko-KR" altLang="en-US" sz="1000" dirty="0" smtClean="0"/>
              <a:t>저장해놓는 테이블로 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이메일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핸드폰번호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권한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탈퇴여부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탈퇴사유의 정보를 보관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아이디 검색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아이디를 </a:t>
            </a:r>
            <a:r>
              <a:rPr lang="ko-KR" altLang="en-US" sz="1000" dirty="0" smtClean="0"/>
              <a:t>통해 회원을 검색할 수 있는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삭제회원관리 이동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탈퇴하는 </a:t>
            </a:r>
            <a:r>
              <a:rPr lang="ko-KR" altLang="en-US" sz="1000" dirty="0" smtClean="0"/>
              <a:t>회원 발생시 탈퇴여부에 체크를 하고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이동을 클릭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삭제 확인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한번 </a:t>
            </a:r>
            <a:r>
              <a:rPr lang="ko-KR" altLang="en-US" sz="1000" dirty="0" smtClean="0"/>
              <a:t>더 삭제회원관리 테이블로 이동하는지 확인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삭제회원관리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삭제 </a:t>
            </a:r>
            <a:r>
              <a:rPr lang="ko-KR" altLang="en-US" sz="1000" dirty="0" smtClean="0"/>
              <a:t>회원관리 테이블로 일정 </a:t>
            </a:r>
            <a:r>
              <a:rPr lang="ko-KR" altLang="en-US" sz="1000" dirty="0" err="1" smtClean="0"/>
              <a:t>기간동안</a:t>
            </a:r>
            <a:r>
              <a:rPr lang="ko-KR" altLang="en-US" sz="1000" dirty="0" smtClean="0"/>
              <a:t> 회원의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개인정보를 가지고 있으면서 탈퇴사유에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정보 수집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완전삭제 </a:t>
            </a:r>
            <a:r>
              <a:rPr lang="ko-KR" altLang="en-US" sz="1000" dirty="0" smtClean="0"/>
              <a:t>진행 버튼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일정기간이 </a:t>
            </a:r>
            <a:r>
              <a:rPr lang="ko-KR" altLang="en-US" sz="1000" dirty="0" smtClean="0"/>
              <a:t>지나면 탈퇴여부에 체크하고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완전삭제 버튼 클릭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회원정보 삭제 확인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한번 </a:t>
            </a:r>
            <a:r>
              <a:rPr lang="ko-KR" altLang="en-US" sz="1000" dirty="0" smtClean="0"/>
              <a:t>더 회원정보 삭제를 확인하는지 확인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8" name="그림 7" descr="[mediQ-나이수] 회원관리 페이지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690292" y="18339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04242" y="28816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71117" y="2281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014517" y="23387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062017" y="10433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004242" y="41008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919267" y="39865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976292" y="5101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[mediQ-나이수] 뉴스게시판 메인페이지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22595" cy="147732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공지사항에 </a:t>
            </a:r>
            <a:r>
              <a:rPr lang="ko-KR" altLang="en-US" sz="1000" dirty="0" smtClean="0"/>
              <a:t>뉴스게시판을 클릭하면 나오는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</a:t>
            </a:r>
            <a:r>
              <a:rPr lang="ko-KR" altLang="en-US" sz="1000" dirty="0" smtClean="0"/>
              <a:t>확인가능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2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뉴스 제목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다음페이지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목록보기를 </a:t>
            </a:r>
            <a:r>
              <a:rPr lang="ko-KR" altLang="en-US" sz="1000" dirty="0" smtClean="0"/>
              <a:t>위한 다음페이지로 넘어가는 버튼</a:t>
            </a:r>
            <a:endParaRPr lang="ko-KR" altLang="en-US" sz="1000" dirty="0"/>
          </a:p>
        </p:txBody>
      </p:sp>
      <p:pic>
        <p:nvPicPr>
          <p:cNvPr id="11" name="그림 10" descr="[mediQ-나이수] 뉴스게시판 메인페이지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118542" y="2786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04467" y="22244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052617" y="48057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[mediQ-나이수] 뉴스게시판 메인페이지 (관리자용)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35419" cy="209288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헤더영역 공지사항에 </a:t>
            </a:r>
            <a:r>
              <a:rPr lang="ko-KR" altLang="en-US" sz="1000" dirty="0" smtClean="0"/>
              <a:t>뉴스게시판을 클릭하면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나오는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</a:t>
            </a:r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r>
              <a:rPr lang="en-US" altLang="ko-KR" sz="1000" dirty="0" smtClean="0"/>
              <a:t>.</a:t>
            </a:r>
          </a:p>
          <a:p>
            <a:pPr marL="228600" indent="-228600"/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제목을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</a:t>
            </a:r>
            <a:r>
              <a:rPr lang="ko-KR" altLang="en-US" sz="1000" dirty="0" smtClean="0"/>
              <a:t>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다음페이지로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목록보기를 </a:t>
            </a:r>
            <a:r>
              <a:rPr lang="ko-KR" altLang="en-US" sz="1000" dirty="0" smtClean="0"/>
              <a:t>위한 다음페이지로 넘어가는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다음장</a:t>
            </a:r>
            <a:r>
              <a:rPr lang="ko-KR" altLang="en-US" sz="1000" dirty="0" smtClean="0"/>
              <a:t> 에서는 </a:t>
            </a:r>
            <a:r>
              <a:rPr lang="en-US" altLang="ko-KR" sz="1000" dirty="0" err="1" smtClean="0"/>
              <a:t>prev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next </a:t>
            </a:r>
            <a:r>
              <a:rPr lang="ko-KR" altLang="en-US" sz="1000" dirty="0" smtClean="0"/>
              <a:t>버튼으로 구성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게시판 새 글 등록 버튼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관리자용 </a:t>
            </a:r>
            <a:r>
              <a:rPr lang="ko-KR" altLang="en-US" sz="1000" dirty="0" smtClean="0"/>
              <a:t>접속에서만 보이는 버튼으로 </a:t>
            </a:r>
            <a:r>
              <a:rPr lang="ko-KR" altLang="en-US" sz="1000" dirty="0" err="1" smtClean="0"/>
              <a:t>게시글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 </a:t>
            </a:r>
            <a:r>
              <a:rPr lang="ko-KR" altLang="en-US" sz="1000" dirty="0" smtClean="0"/>
              <a:t>사용하는 버튼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12" name="그림 11" descr="[mediQ-나이수] 뉴스게시판 메인페이지 (관리자용)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933450"/>
            <a:ext cx="7271424" cy="568080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7166917" y="22244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747817" y="48152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804467" y="22435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109017" y="2815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검색 후 페이지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검색결과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86177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메인페이지에서</a:t>
            </a:r>
            <a:r>
              <a:rPr lang="ko-KR" altLang="en-US" sz="1000" dirty="0" smtClean="0"/>
              <a:t> 검색을 이용한 결과</a:t>
            </a:r>
            <a:endParaRPr lang="en-US" altLang="ko-KR" sz="1000" dirty="0" smtClean="0"/>
          </a:p>
          <a:p>
            <a:pPr marL="228600" indent="-228600"/>
            <a:r>
              <a:rPr lang="ko-KR" altLang="en-US" sz="1000" dirty="0" smtClean="0"/>
              <a:t>  뉴스게시판 </a:t>
            </a:r>
            <a:r>
              <a:rPr lang="ko-KR" altLang="en-US" sz="1000" dirty="0" smtClean="0"/>
              <a:t>검색페이지 조회버튼 후의 화면으로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${</a:t>
            </a:r>
            <a:r>
              <a:rPr lang="ko-KR" altLang="en-US" sz="1000" dirty="0" err="1" smtClean="0"/>
              <a:t>입력값</a:t>
            </a:r>
            <a:r>
              <a:rPr lang="en-US" altLang="ko-KR" sz="1000" dirty="0" smtClean="0"/>
              <a:t>} </a:t>
            </a:r>
            <a:r>
              <a:rPr lang="ko-KR" altLang="en-US" sz="1000" dirty="0" smtClean="0"/>
              <a:t>의 결과로 나오는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상세페이지 이동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제목을 </a:t>
            </a:r>
            <a:r>
              <a:rPr lang="ko-KR" altLang="en-US" sz="1000" dirty="0" smtClean="0"/>
              <a:t>클릭해야만 상세페이지로 이동 </a:t>
            </a:r>
            <a:r>
              <a:rPr lang="ko-KR" altLang="en-US" sz="1000" dirty="0" smtClean="0"/>
              <a:t>가능</a:t>
            </a:r>
            <a:endParaRPr lang="en-US" altLang="ko-KR" sz="1000" dirty="0" smtClean="0"/>
          </a:p>
        </p:txBody>
      </p:sp>
      <p:sp>
        <p:nvSpPr>
          <p:cNvPr id="9" name="타원 8"/>
          <p:cNvSpPr/>
          <p:nvPr/>
        </p:nvSpPr>
        <p:spPr>
          <a:xfrm>
            <a:off x="1070917" y="26911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785292" y="32245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뉴스게시판 상세 페이지화면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뉴스게시판의 </a:t>
            </a:r>
            <a:r>
              <a:rPr lang="ko-KR" altLang="en-US" sz="1000" dirty="0" smtClean="0"/>
              <a:t>상세페이지로 사용자로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다시 </a:t>
            </a:r>
            <a:r>
              <a:rPr lang="ko-KR" altLang="en-US" sz="1000" dirty="0" smtClean="0"/>
              <a:t>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기사요약정보 </a:t>
            </a:r>
            <a:r>
              <a:rPr lang="ko-KR" altLang="en-US" sz="1000" dirty="0" smtClean="0"/>
              <a:t>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</a:t>
            </a:r>
            <a:r>
              <a:rPr lang="ko-KR" altLang="en-US" sz="1000" dirty="0" smtClean="0"/>
              <a:t>구현</a:t>
            </a:r>
            <a:endParaRPr lang="ko-KR" altLang="en-US" sz="1000" dirty="0" smtClean="0"/>
          </a:p>
        </p:txBody>
      </p:sp>
      <p:sp>
        <p:nvSpPr>
          <p:cNvPr id="9" name="타원 8"/>
          <p:cNvSpPr/>
          <p:nvPr/>
        </p:nvSpPr>
        <p:spPr>
          <a:xfrm>
            <a:off x="1080442" y="2405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33492" y="50057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204892" y="3557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(관리자용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뉴스게시판 상세페이지 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뉴스게시판의 </a:t>
            </a:r>
            <a:r>
              <a:rPr lang="ko-KR" altLang="en-US" sz="1000" dirty="0" smtClean="0"/>
              <a:t>상세페이지로 관리자로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다시 </a:t>
            </a:r>
            <a:r>
              <a:rPr lang="ko-KR" altLang="en-US" sz="1000" dirty="0" smtClean="0"/>
              <a:t>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해당 상세페이지 내용 수정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수정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삭제포함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화면으로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기사요약정보 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구현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1175692" y="2672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566842" y="50438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662092" y="2281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957242" y="35389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등록 (관리자용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등록페이지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17851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뉴스게시판 등록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등록페이지로 관리자로 접근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시에만 보이는 화면으로 제목과 언론사명과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기사요약정보등을</a:t>
            </a:r>
            <a:r>
              <a:rPr lang="ko-KR" altLang="en-US" sz="1000" dirty="0" smtClean="0"/>
              <a:t> 입력할 수 있는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등록일자는 등록을 누를 시 자동 입력되는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번호는 자동 저장으로 처리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2.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글 등록 관련 </a:t>
            </a:r>
            <a:r>
              <a:rPr lang="ko-KR" altLang="en-US" sz="1000" dirty="0" smtClean="0"/>
              <a:t>등록 및 취소 버튼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등록 </a:t>
            </a:r>
            <a:r>
              <a:rPr lang="ko-KR" altLang="en-US" sz="1000" dirty="0" smtClean="0"/>
              <a:t>시에는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게시글이</a:t>
            </a:r>
            <a:r>
              <a:rPr lang="ko-KR" altLang="en-US" sz="1000" dirty="0" smtClean="0"/>
              <a:t> 등록되는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취소시에는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저장되지 않는 버튼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9" name="타원 8"/>
          <p:cNvSpPr/>
          <p:nvPr/>
        </p:nvSpPr>
        <p:spPr>
          <a:xfrm>
            <a:off x="1147117" y="24721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928792" y="48343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수정(관리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수정페이지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53427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수정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뉴스 </a:t>
            </a:r>
            <a:r>
              <a:rPr lang="ko-KR" altLang="en-US" sz="1000" dirty="0" smtClean="0"/>
              <a:t>상세페이지에서 수정버튼을 클릭하면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나오는 화면으로 제목과 언론사명 과 내용 등을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수정할 수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게시물 수정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취소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수정 </a:t>
            </a:r>
            <a:r>
              <a:rPr lang="ko-KR" altLang="en-US" sz="1000" dirty="0" smtClean="0"/>
              <a:t>버튼 클릭 시에는 새롭게 수정된 시간으로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등록일자로 되면서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메인 페이지에서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제일 처음으로 올라가는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취소 버튼 클릭 시에는 수정을 누르기 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돌아가는 것으로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변동이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없이 표현되는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3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게시물 삭제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삭제 </a:t>
            </a:r>
            <a:r>
              <a:rPr lang="ko-KR" altLang="en-US" sz="1000" dirty="0" smtClean="0"/>
              <a:t>버튼 클릭 시에는 해당 뉴스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삭제가 되면서 메인 페이지에서도 </a:t>
            </a:r>
            <a:endParaRPr lang="en-US" altLang="ko-KR" sz="1000" dirty="0" smtClean="0"/>
          </a:p>
          <a:p>
            <a:r>
              <a:rPr lang="ko-KR" altLang="en-US" sz="1000" dirty="0" smtClean="0"/>
              <a:t>   삭제 처리가 되는 부분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70917" y="2672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166792" y="48247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052617" y="47962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756</Words>
  <Application>Microsoft Office PowerPoint</Application>
  <PresentationFormat>사용자 지정</PresentationFormat>
  <Paragraphs>194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85</cp:revision>
  <dcterms:created xsi:type="dcterms:W3CDTF">2020-04-22T10:52:25Z</dcterms:created>
  <dcterms:modified xsi:type="dcterms:W3CDTF">2020-04-28T03:43:35Z</dcterms:modified>
</cp:coreProperties>
</file>