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946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0950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111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 성훈</cp:lastModifiedBy>
  <cp:revision>74</cp:revision>
  <dcterms:created xsi:type="dcterms:W3CDTF">2020-04-22T10:52:25Z</dcterms:created>
  <dcterms:modified xsi:type="dcterms:W3CDTF">2020-04-28T02:42:14Z</dcterms:modified>
</cp:coreProperties>
</file>