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indent="0" algn="l" defTabSz="914400">
      <a:buNone/>
      <a:defRPr lang="ko-KR" sz="1800" baseline="0" smtClean="0">
        <a:solidFill>
          <a:srgbClr val="000000"/>
        </a:solidFill>
        <a:latin typeface="±¼¸²"/>
        <a:ea typeface="±¼¸²"/>
      </a:defRPr>
    </a:lvl1pPr>
    <a:lvl2pPr marL="457200" lvl="1" indent="0" defTabSz="914400">
      <a:defRPr lang="ko-KR" smtClean="0"/>
    </a:lvl2pPr>
    <a:lvl3pPr marL="914400" lvl="2" indent="0" defTabSz="914400">
      <a:defRPr lang="ko-KR" smtClean="0"/>
    </a:lvl3pPr>
    <a:lvl4pPr marL="1371600" lvl="3" indent="0" defTabSz="914400">
      <a:defRPr lang="ko-KR" smtClean="0"/>
    </a:lvl4pPr>
    <a:lvl5pPr marL="1828800" lvl="4" indent="0" defTabSz="914400">
      <a:defRPr lang="ko-KR" smtClean="0"/>
    </a:lvl5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109" d="100"/>
          <a:sy n="109" d="100"/>
        </p:scale>
        <p:origin x="-588" y="-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ctrTitle"/>
          </p:nvPr>
        </p:nvSpPr>
        <p:spPr>
          <a:xfrm>
            <a:off x="914400" y="2131060"/>
            <a:ext cx="10363835" cy="14719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3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5035" cy="17557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pPr marL="0" indent="0" algn="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pPr marL="0" indent="0" algn="l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2020-05-25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3"/>
          <p:cNvSpPr txBox="1"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pPr marL="0" indent="0" algn="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pPr marL="0" indent="0" algn="l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2020-05-25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2"/>
          <p:cNvSpPr txBox="1">
            <a:spLocks noGrp="1"/>
          </p:cNvSpPr>
          <p:nvPr>
            <p:ph type="title" orient="vert"/>
          </p:nvPr>
        </p:nvSpPr>
        <p:spPr>
          <a:xfrm>
            <a:off x="8839200" y="274320"/>
            <a:ext cx="2743835" cy="5852795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3"/>
          <p:cNvSpPr txBox="1">
            <a:spLocks noGrp="1"/>
          </p:cNvSpPr>
          <p:nvPr>
            <p:ph type="body" orient="vert" idx="1"/>
          </p:nvPr>
        </p:nvSpPr>
        <p:spPr>
          <a:xfrm>
            <a:off x="609600" y="274320"/>
            <a:ext cx="8034655" cy="585279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pPr marL="0" indent="0" algn="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pPr marL="0" indent="0" algn="l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2020-05-25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3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pPr marL="0" indent="0" algn="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pPr marL="0" indent="0" algn="l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2020-05-25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963295" y="2908300"/>
            <a:ext cx="10363200" cy="1499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3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3"/>
          <p:cNvSpPr txBox="1">
            <a:spLocks noGrp="1"/>
          </p:cNvSpPr>
          <p:nvPr>
            <p:ph type="body" idx="1"/>
          </p:nvPr>
        </p:nvSpPr>
        <p:spPr>
          <a:xfrm>
            <a:off x="963295" y="4406900"/>
            <a:ext cx="10363200" cy="136334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7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7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pPr marL="0" indent="0" algn="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pPr marL="0" indent="0" algn="l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2020-05-25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3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5389880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4"/>
          <p:cNvSpPr txBox="1">
            <a:spLocks noGrp="1"/>
          </p:cNvSpPr>
          <p:nvPr>
            <p:ph idx="2"/>
          </p:nvPr>
        </p:nvSpPr>
        <p:spPr>
          <a:xfrm>
            <a:off x="6193155" y="1600200"/>
            <a:ext cx="5389880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pPr marL="0" indent="0" algn="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6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pPr marL="0" indent="0" algn="l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2020-05-25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7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3"/>
          <p:cNvSpPr txBox="1">
            <a:spLocks noGrp="1"/>
          </p:cNvSpPr>
          <p:nvPr>
            <p:ph type="body" idx="1"/>
          </p:nvPr>
        </p:nvSpPr>
        <p:spPr>
          <a:xfrm>
            <a:off x="609600" y="1536700"/>
            <a:ext cx="5389880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4"/>
          <p:cNvSpPr txBox="1">
            <a:spLocks noGrp="1"/>
          </p:cNvSpPr>
          <p:nvPr>
            <p:ph type="body" idx="2"/>
          </p:nvPr>
        </p:nvSpPr>
        <p:spPr>
          <a:xfrm>
            <a:off x="6193155" y="1536700"/>
            <a:ext cx="5389880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내용 개체 틀 5"/>
          <p:cNvSpPr txBox="1">
            <a:spLocks noGrp="1"/>
          </p:cNvSpPr>
          <p:nvPr>
            <p:ph idx="3"/>
          </p:nvPr>
        </p:nvSpPr>
        <p:spPr>
          <a:xfrm>
            <a:off x="609600" y="2176780"/>
            <a:ext cx="5389880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6"/>
          <p:cNvSpPr txBox="1">
            <a:spLocks noGrp="1"/>
          </p:cNvSpPr>
          <p:nvPr>
            <p:ph idx="4"/>
          </p:nvPr>
        </p:nvSpPr>
        <p:spPr>
          <a:xfrm>
            <a:off x="6193155" y="2176780"/>
            <a:ext cx="5389880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7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pPr marL="0" indent="0" algn="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8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pPr marL="0" indent="0" algn="l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2020-05-25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바닥글 개체 틀 9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pPr marL="0" indent="0" algn="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pPr marL="0" indent="0" algn="l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2020-05-25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2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pPr marL="0" indent="0" algn="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3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pPr marL="0" indent="0" algn="l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2020-05-25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4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4011930" cy="11620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7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7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3"/>
          <p:cNvSpPr txBox="1">
            <a:spLocks noGrp="1"/>
          </p:cNvSpPr>
          <p:nvPr>
            <p:ph idx="1"/>
          </p:nvPr>
        </p:nvSpPr>
        <p:spPr>
          <a:xfrm>
            <a:off x="4767580" y="457200"/>
            <a:ext cx="6815455" cy="54870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4"/>
          <p:cNvSpPr txBox="1">
            <a:spLocks noGrp="1"/>
          </p:cNvSpPr>
          <p:nvPr>
            <p:ph type="body" idx="2"/>
          </p:nvPr>
        </p:nvSpPr>
        <p:spPr>
          <a:xfrm>
            <a:off x="609600" y="1435735"/>
            <a:ext cx="4011930" cy="4691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pPr marL="0" indent="0" algn="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6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pPr marL="0" indent="0" algn="l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2020-05-25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7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4011930" cy="11620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7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7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3"/>
          <p:cNvSpPr txBox="1">
            <a:spLocks noGrp="1"/>
          </p:cNvSpPr>
          <p:nvPr>
            <p:ph type="body" idx="1"/>
          </p:nvPr>
        </p:nvSpPr>
        <p:spPr>
          <a:xfrm>
            <a:off x="609600" y="1435735"/>
            <a:ext cx="4011930" cy="4691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그림 개체 틀 4"/>
          <p:cNvSpPr txBox="1">
            <a:spLocks noGrp="1"/>
          </p:cNvSpPr>
          <p:nvPr>
            <p:ph type="pic" idx="2"/>
          </p:nvPr>
        </p:nvSpPr>
        <p:spPr>
          <a:xfrm>
            <a:off x="4767580" y="457200"/>
            <a:ext cx="6815455" cy="54870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pPr marL="0" indent="0" algn="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6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pPr marL="0" indent="0" algn="l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2020-05-25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7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pPr marL="0" indent="0" algn="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2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pPr marL="0" indent="0" algn="l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2020-05-25</a:t>
            </a:fld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3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1494936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의약품 승인 품목 조회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박종수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3518" y="939114"/>
            <a:ext cx="7268589" cy="5690286"/>
          </a:xfrm>
          <a:prstGeom prst="rect">
            <a:avLst/>
          </a:prstGeom>
        </p:spPr>
      </p:pic>
      <p:pic>
        <p:nvPicPr>
          <p:cNvPr id="1026" name="Picture 2" descr="C:\Users\hong\Desktop\의약품 승인목록 검색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4036" y="1828802"/>
            <a:ext cx="7255565" cy="3846443"/>
          </a:xfrm>
          <a:prstGeom prst="rect">
            <a:avLst/>
          </a:prstGeom>
          <a:noFill/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64095" y="1807783"/>
            <a:ext cx="7290219" cy="3857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TextBox 28"/>
          <p:cNvSpPr txBox="1"/>
          <p:nvPr/>
        </p:nvSpPr>
        <p:spPr>
          <a:xfrm>
            <a:off x="8999344" y="928670"/>
            <a:ext cx="2964056" cy="332398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28600" indent="-228600"/>
            <a:r>
              <a:rPr lang="en-US" altLang="ko-KR" sz="1000" dirty="0" smtClean="0"/>
              <a:t>1. </a:t>
            </a:r>
            <a:r>
              <a:rPr lang="ko-KR" altLang="en-US" sz="1000" dirty="0" smtClean="0"/>
              <a:t>의약품 허가 품목 검색 페이지</a:t>
            </a:r>
            <a:endParaRPr lang="en-US" altLang="ko-KR" sz="1000" dirty="0" smtClean="0"/>
          </a:p>
          <a:p>
            <a:pPr marL="228600" indent="-228600">
              <a:buAutoNum type="arabicPeriod"/>
            </a:pP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승인 의약품 검색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품목명을 이용하여 승인된 의약품을 검색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업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err="1" smtClean="0"/>
              <a:t>체명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품목명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전문일반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승인일자를 출력 받을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수 있다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승인 의약품 출력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품목명으로 검색된 의약품을 </a:t>
            </a:r>
            <a:r>
              <a:rPr lang="ko-KR" altLang="en-US" sz="1000" dirty="0" err="1" smtClean="0"/>
              <a:t>업체명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품목명</a:t>
            </a:r>
            <a:r>
              <a:rPr lang="en-US" altLang="ko-KR" sz="1000" dirty="0" smtClean="0"/>
              <a:t>, </a:t>
            </a:r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전문일반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승인일자를 조회할 수 있다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각 페이지는 </a:t>
            </a:r>
            <a:r>
              <a:rPr lang="en-US" altLang="ko-KR" sz="1000" dirty="0" smtClean="0"/>
              <a:t>10</a:t>
            </a:r>
            <a:r>
              <a:rPr lang="ko-KR" altLang="en-US" sz="1000" dirty="0" smtClean="0"/>
              <a:t>개의 게시물을 포함한다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복용 시 주의사항</a:t>
            </a:r>
            <a:endParaRPr lang="en-US" altLang="ko-KR" sz="1000" dirty="0" smtClean="0"/>
          </a:p>
          <a:p>
            <a:r>
              <a:rPr lang="ko-KR" altLang="en-US" sz="1000" dirty="0" smtClean="0"/>
              <a:t>   리스트에 출력된 의약품 정보를 클릭할 시 의                                                     </a:t>
            </a:r>
            <a:r>
              <a:rPr lang="en-US" altLang="ko-KR" sz="1000" dirty="0" smtClean="0"/>
              <a:t>    </a:t>
            </a:r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약품에 대한 세부 주의사항을 조회해 볼 수 </a:t>
            </a:r>
            <a:r>
              <a:rPr lang="ko-KR" altLang="en-US" sz="1000" dirty="0" err="1" smtClean="0"/>
              <a:t>있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5. </a:t>
            </a:r>
            <a:r>
              <a:rPr lang="ko-KR" altLang="en-US" sz="1000" dirty="0" smtClean="0"/>
              <a:t>페이지 이동</a:t>
            </a:r>
            <a:endParaRPr lang="en-US" altLang="ko-KR" sz="1000" dirty="0" smtClean="0"/>
          </a:p>
          <a:p>
            <a:r>
              <a:rPr lang="ko-KR" altLang="en-US" sz="1000" dirty="0" smtClean="0"/>
              <a:t>   현재 페이지의 번호를 명시하고 이전 및 다음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페이지로 이동 가능한 부분</a:t>
            </a:r>
            <a:r>
              <a:rPr lang="en-US" altLang="ko-KR" sz="1000" dirty="0" smtClean="0"/>
              <a:t>.</a:t>
            </a:r>
          </a:p>
          <a:p>
            <a:endParaRPr lang="ko-KR" altLang="en-US" sz="1000" dirty="0"/>
          </a:p>
        </p:txBody>
      </p:sp>
      <p:sp>
        <p:nvSpPr>
          <p:cNvPr id="30" name="타원 29"/>
          <p:cNvSpPr/>
          <p:nvPr/>
        </p:nvSpPr>
        <p:spPr>
          <a:xfrm>
            <a:off x="933714" y="112205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1386796" y="210124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1474673" y="3102786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3" name="타원 32"/>
          <p:cNvSpPr/>
          <p:nvPr/>
        </p:nvSpPr>
        <p:spPr>
          <a:xfrm>
            <a:off x="3953950" y="557884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5" name="타원 34"/>
          <p:cNvSpPr/>
          <p:nvPr/>
        </p:nvSpPr>
        <p:spPr>
          <a:xfrm>
            <a:off x="933714" y="303244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recognize.do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controller.RecognizeSearchController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/view/product/Recognizelist.jsp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61657503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58073333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의약품 승인 품목 조회 상세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박종수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4" y="928670"/>
            <a:ext cx="2964056" cy="193899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28600" indent="-228600"/>
            <a:r>
              <a:rPr lang="en-US" altLang="ko-KR" sz="1000" dirty="0" smtClean="0"/>
              <a:t>1. </a:t>
            </a:r>
            <a:r>
              <a:rPr lang="ko-KR" altLang="en-US" sz="1000" dirty="0" smtClean="0"/>
              <a:t>의약품 허가 품목 상세 페이지</a:t>
            </a:r>
            <a:endParaRPr lang="en-US" altLang="ko-KR" sz="1000" dirty="0" smtClean="0"/>
          </a:p>
          <a:p>
            <a:pPr marL="228600" indent="-228600">
              <a:buAutoNum type="arabicPeriod"/>
            </a:pP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승인 의약품 검색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품목명을 이용하여 승인된 의약품을 검색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업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err="1" smtClean="0"/>
              <a:t>체명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품목명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전문일반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승인일자를 출력 받을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수 있다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복용 시 주의사항</a:t>
            </a:r>
            <a:endParaRPr lang="en-US" altLang="ko-KR" sz="1000" dirty="0" smtClean="0"/>
          </a:p>
          <a:p>
            <a:r>
              <a:rPr lang="ko-KR" altLang="en-US" sz="1000" dirty="0" smtClean="0"/>
              <a:t>   리스트에 출력된 의약품 정보를 클릭할 시 의                                                     </a:t>
            </a:r>
            <a:r>
              <a:rPr lang="en-US" altLang="ko-KR" sz="1000" dirty="0" smtClean="0"/>
              <a:t>    </a:t>
            </a:r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약품에 대한 세부 주의사항을 조회해 볼 수 </a:t>
            </a:r>
            <a:r>
              <a:rPr lang="ko-KR" altLang="en-US" sz="1000" dirty="0" err="1" smtClean="0"/>
              <a:t>있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4939" y="928671"/>
            <a:ext cx="7325747" cy="5700730"/>
          </a:xfrm>
          <a:prstGeom prst="rect">
            <a:avLst/>
          </a:prstGeom>
        </p:spPr>
      </p:pic>
      <p:pic>
        <p:nvPicPr>
          <p:cNvPr id="11" name="Picture 2" descr="C:\Users\hong\Desktop\의약품 승인목록 검색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4157" y="1838740"/>
            <a:ext cx="7325139" cy="3846443"/>
          </a:xfrm>
          <a:prstGeom prst="rect">
            <a:avLst/>
          </a:prstGeom>
          <a:noFill/>
        </p:spPr>
      </p:pic>
      <p:sp>
        <p:nvSpPr>
          <p:cNvPr id="19" name="타원 18"/>
          <p:cNvSpPr/>
          <p:nvPr/>
        </p:nvSpPr>
        <p:spPr>
          <a:xfrm>
            <a:off x="5539777" y="353016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54157" y="1828799"/>
            <a:ext cx="7335078" cy="3856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타원 22"/>
          <p:cNvSpPr/>
          <p:nvPr/>
        </p:nvSpPr>
        <p:spPr>
          <a:xfrm>
            <a:off x="1152375" y="135065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1605457" y="232983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1152375" y="326104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recognize.do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controller.RecognizeSearchController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/view/product/Recognizelist.jsp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99954190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98104781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의약품 정보 추가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박종수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2964056" cy="224676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관리자 페이지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의약품 정보 추가 페이지</a:t>
            </a:r>
            <a:r>
              <a:rPr lang="en-US" altLang="ko-KR" sz="1000" dirty="0" smtClean="0"/>
              <a:t> 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의약품 출력 정보 기입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의약품 검색 결과 페이지에 출력되는 품목기준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코드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품목명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업체명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허가일자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주의사항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취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err="1" smtClean="0"/>
              <a:t>소일자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전문일반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용법용량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변경일자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분류</a:t>
            </a:r>
            <a:r>
              <a:rPr lang="en-US" altLang="ko-KR" sz="1000" dirty="0" smtClean="0"/>
              <a:t>, </a:t>
            </a:r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성상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포장단위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효능효과를 기입할 수 있는 부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분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취소 및 추가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 작성한 사항을 저장하지 않고 의약품 검색 </a:t>
            </a:r>
            <a:r>
              <a:rPr lang="ko-KR" altLang="en-US" sz="1000" dirty="0" err="1" smtClean="0"/>
              <a:t>페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r>
              <a:rPr lang="ko-KR" altLang="en-US" sz="1000" dirty="0" smtClean="0"/>
              <a:t>이지로 되돌아 갈 수 있는 버튼과 작성한 사항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r>
              <a:rPr lang="ko-KR" altLang="en-US" sz="1000" dirty="0" smtClean="0"/>
              <a:t>을 데이터베이스에 저장하여 출력할 수 있게 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r>
              <a:rPr lang="ko-KR" altLang="en-US" sz="1000" dirty="0" smtClean="0"/>
              <a:t>하는 버튼을 포함한 부분</a:t>
            </a:r>
            <a:endParaRPr lang="ko-KR" altLang="en-US" sz="1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0649" y="928670"/>
            <a:ext cx="7354326" cy="5706303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1413" y="1779373"/>
            <a:ext cx="7319376" cy="4226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타원 11"/>
          <p:cNvSpPr/>
          <p:nvPr/>
        </p:nvSpPr>
        <p:spPr>
          <a:xfrm>
            <a:off x="908066" y="104934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883353" y="2506063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7323158" y="5563866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854520" y="327989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plusinfo.do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controller.PlusInfoController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/view/product/Plusinfo.jsp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65907894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98104781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의약품 정보 상세조회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박종수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2964056" cy="240065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관리자 페이지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의약품 정보 상세조회 페이지</a:t>
            </a:r>
            <a:r>
              <a:rPr lang="en-US" altLang="ko-KR" sz="1000" dirty="0" smtClean="0"/>
              <a:t> 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의약품 정보 출력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의약품 검색 결과 페이지에서 품목명을 </a:t>
            </a:r>
            <a:r>
              <a:rPr lang="ko-KR" altLang="en-US" sz="1000" dirty="0" err="1" smtClean="0"/>
              <a:t>기준으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로 검색 후 출력되는 품목기준코드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품목명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업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err="1" smtClean="0"/>
              <a:t>체명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허가일자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주의사항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취소일자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전문일반</a:t>
            </a:r>
            <a:r>
              <a:rPr lang="en-US" altLang="ko-KR" sz="1000" dirty="0" smtClean="0"/>
              <a:t>, </a:t>
            </a:r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용법용량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변경일자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분류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성상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포장단위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효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err="1" smtClean="0"/>
              <a:t>능효과를</a:t>
            </a:r>
            <a:r>
              <a:rPr lang="ko-KR" altLang="en-US" sz="1000" dirty="0" smtClean="0"/>
              <a:t> 조회 할 수 있는 부분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수정 및 삭제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상세 보기 페이지에서 수정을 클릭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해당 의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약품 정보를 수정할 수 있는 페이지로 넘어가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는 기능을 담당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또한 삭제를 클릭 할 시 해당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되는 의약품의 정보가 데이터베이스에서 삭제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됨</a:t>
            </a:r>
            <a:endParaRPr lang="ko-KR" altLang="en-US" sz="1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0649" y="928670"/>
            <a:ext cx="7354326" cy="5706303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1413" y="1779373"/>
            <a:ext cx="7319376" cy="4226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타원 13"/>
          <p:cNvSpPr/>
          <p:nvPr/>
        </p:nvSpPr>
        <p:spPr>
          <a:xfrm>
            <a:off x="7323158" y="5563866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47351" y="1779373"/>
            <a:ext cx="7356390" cy="4250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타원 15"/>
          <p:cNvSpPr/>
          <p:nvPr/>
        </p:nvSpPr>
        <p:spPr>
          <a:xfrm>
            <a:off x="908066" y="104934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883353" y="2506063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805093" y="560296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5873299" y="554034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9067115" y="4549320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modiinfo.do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controller.ModiInfoController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/view/product/modiinfo.jsp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65907894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4950533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의약품 정보 수정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박종수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32632018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4" y="923269"/>
            <a:ext cx="2964055" cy="270843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의약품 정보 수정 페이지</a:t>
            </a:r>
            <a:endParaRPr lang="en-US" altLang="ko-KR" sz="1000" dirty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의약품 정보 수정 표시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항목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수정할 의약품 정보를 표시함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의약품 정보 수정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의약품 검색 결과 페이지에 출력되는 </a:t>
            </a:r>
            <a:r>
              <a:rPr lang="ko-KR" altLang="en-US" sz="1000" dirty="0" err="1" smtClean="0"/>
              <a:t>업체명</a:t>
            </a:r>
            <a:r>
              <a:rPr lang="en-US" altLang="ko-KR" sz="1000" dirty="0" smtClean="0"/>
              <a:t>, </a:t>
            </a:r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품목명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전문일반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성상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품목기준코드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주의사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항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취소일자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효능효과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용법용량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변경일자</a:t>
            </a:r>
            <a:r>
              <a:rPr lang="en-US" altLang="ko-KR" sz="1000" dirty="0" smtClean="0"/>
              <a:t>, </a:t>
            </a:r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분류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 포장단위를 편집할 수 있다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4. </a:t>
            </a:r>
            <a:r>
              <a:rPr lang="ko-KR" altLang="en-US" sz="1000" dirty="0"/>
              <a:t>취소 및 </a:t>
            </a:r>
            <a:r>
              <a:rPr lang="ko-KR" altLang="en-US" sz="1000" dirty="0" smtClean="0"/>
              <a:t>수정</a:t>
            </a:r>
            <a:endParaRPr lang="en-US" altLang="ko-KR" sz="1000" dirty="0"/>
          </a:p>
          <a:p>
            <a:r>
              <a:rPr lang="en-US" altLang="ko-KR" sz="1000" dirty="0"/>
              <a:t>   </a:t>
            </a:r>
            <a:r>
              <a:rPr lang="ko-KR" altLang="en-US" sz="1000" dirty="0"/>
              <a:t> 작성한 사항을 저장하지 않고 의약품 검색 </a:t>
            </a:r>
            <a:r>
              <a:rPr lang="ko-KR" altLang="en-US" sz="1000" dirty="0" err="1"/>
              <a:t>페</a:t>
            </a:r>
            <a:endParaRPr lang="en-US" altLang="ko-KR" sz="1000" dirty="0"/>
          </a:p>
          <a:p>
            <a:r>
              <a:rPr lang="en-US" altLang="ko-KR" sz="1000" dirty="0"/>
              <a:t>    </a:t>
            </a:r>
            <a:r>
              <a:rPr lang="ko-KR" altLang="en-US" sz="1000" dirty="0"/>
              <a:t>이지로 되돌아 갈 수 있는 버튼과 작성한 사항</a:t>
            </a:r>
            <a:endParaRPr lang="en-US" altLang="ko-KR" sz="1000" dirty="0"/>
          </a:p>
          <a:p>
            <a:r>
              <a:rPr lang="en-US" altLang="ko-KR" sz="1000" dirty="0"/>
              <a:t>    </a:t>
            </a:r>
            <a:r>
              <a:rPr lang="ko-KR" altLang="en-US" sz="1000" dirty="0"/>
              <a:t>을 데이터베이스에 저장하여 출력할 수 있게  </a:t>
            </a:r>
            <a:endParaRPr lang="en-US" altLang="ko-KR" sz="1000" dirty="0"/>
          </a:p>
          <a:p>
            <a:r>
              <a:rPr lang="en-US" altLang="ko-KR" sz="1000" dirty="0"/>
              <a:t>    </a:t>
            </a:r>
            <a:r>
              <a:rPr lang="ko-KR" altLang="en-US" sz="1000" dirty="0"/>
              <a:t>하는 버튼을 포함한 부분</a:t>
            </a:r>
          </a:p>
          <a:p>
            <a:endParaRPr lang="ko-KR" altLang="en-US" sz="1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4939" y="928670"/>
            <a:ext cx="7325747" cy="5700730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6539" y="1441622"/>
            <a:ext cx="7342488" cy="4621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타원 11"/>
          <p:cNvSpPr/>
          <p:nvPr/>
        </p:nvSpPr>
        <p:spPr>
          <a:xfrm>
            <a:off x="1082801" y="92326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1082801" y="192567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1082801" y="297576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1066329" y="553634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modiinfo.do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controller.ModiInfoController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/view/product/modiinfo.jsp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58356932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Pages>1</Pages>
  <Words>597</Words>
  <Characters>0</Characters>
  <Application>Microsoft Office PowerPoint</Application>
  <DocSecurity>0</DocSecurity>
  <PresentationFormat>사용자 지정</PresentationFormat>
  <Lines>0</Lines>
  <Paragraphs>173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오피스 테마</vt:lpstr>
      <vt:lpstr>슬라이드 1</vt:lpstr>
      <vt:lpstr>슬라이드 2</vt:lpstr>
      <vt:lpstr>슬라이드 3</vt:lpstr>
      <vt:lpstr>슬라이드 4</vt:lpstr>
      <vt:lpstr>슬라이드 5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Polaris Office</dc:creator>
  <cp:lastModifiedBy>hong</cp:lastModifiedBy>
  <cp:revision>5</cp:revision>
  <dcterms:modified xsi:type="dcterms:W3CDTF">2020-05-25T03:00:19Z</dcterms:modified>
</cp:coreProperties>
</file>