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1" r:id="rId39"/>
    <p:sldId id="322" r:id="rId40"/>
    <p:sldId id="323" r:id="rId41"/>
    <p:sldId id="324" r:id="rId42"/>
    <p:sldId id="32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46" autoAdjust="0"/>
    <p:restoredTop sz="99765" autoAdjust="0"/>
  </p:normalViewPr>
  <p:slideViewPr>
    <p:cSldViewPr snapToGrid="0">
      <p:cViewPr>
        <p:scale>
          <a:sx n="75" d="100"/>
          <a:sy n="75" d="100"/>
        </p:scale>
        <p:origin x="1074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708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4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</a:t>
                      </a:r>
                      <a:r>
                        <a:rPr lang="en-US" altLang="ko-KR" sz="1200" dirty="0" err="1" smtClean="0"/>
                        <a:t>findPwSuccess.j</a:t>
                      </a:r>
                      <a:r>
                        <a:rPr lang="ko-KR" altLang="en-US" sz="1200" dirty="0" smtClean="0"/>
                        <a:t>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history.do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controller.HistoryController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/view/history/history.jsp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/memberlist.do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controller.ListMembercontroller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/view/notice/news/memberList.jsp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join.do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controller.JoinController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/view/member/join.jsp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join.do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controller.JoinController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</a:t>
                      </a:r>
                      <a:r>
                        <a:rPr lang="en-US" altLang="ko-KR" sz="1200" dirty="0" err="1" smtClean="0"/>
                        <a:t>joinSuccessjsp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myinfo.do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controller.MyinfoController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/view/member/myinfo.jsp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myinfoUpdate.do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controller.MyinfoUpdateController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/view/member/myinfoUpdate.jsp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xmember.do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controller.XmemberController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/view/member/xmember.jsp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xmember.do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controller.XmemberController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/view/member/xmemberSuccess.jsp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[mediQ-김태강] 들어올 때 페이지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3" y="952500"/>
            <a:ext cx="7277417" cy="5694958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</a:t>
            </a:r>
            <a:r>
              <a:rPr lang="ko-KR" altLang="en-US" dirty="0" smtClean="0"/>
              <a:t>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382317" y="50152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2947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smtClean="0"/>
                        <a:t>view/product/Search.jsp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category.do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controller.FaqCategoryController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/category.jsp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/faqsearch.jsp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faqdelete.do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controller.FaqDeleteController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46863" y="4320721"/>
          <a:ext cx="2877751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241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faqinsert.do</a:t>
                      </a:r>
                      <a:r>
                        <a:rPr lang="en-US" altLang="ko-KR" sz="1200" dirty="0" smtClean="0"/>
                        <a:t> , /</a:t>
                      </a:r>
                      <a:r>
                        <a:rPr lang="en-US" altLang="ko-KR" sz="1200" dirty="0" err="1" smtClean="0"/>
                        <a:t>faqupdate.do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403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controller.FaqWriteController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403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faqinsert.j</a:t>
                      </a:r>
                      <a:r>
                        <a:rPr lang="ko-KR" altLang="en-US" sz="1200" dirty="0" smtClean="0"/>
                        <a:t>네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faqiupdatej</a:t>
                      </a:r>
                      <a:r>
                        <a:rPr lang="ko-KR" altLang="en-US" sz="1200" dirty="0" smtClean="0"/>
                        <a:t>네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1088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Q&amp;A </a:t>
            </a:r>
            <a:r>
              <a:rPr lang="ko-KR" altLang="en-US" sz="900" dirty="0" smtClean="0"/>
              <a:t>게시판 검색을 위한 입력 창이다</a:t>
            </a:r>
            <a:endParaRPr lang="en-US" altLang="ko-KR" sz="900" dirty="0" smtClean="0"/>
          </a:p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질문 유형을 누르면 질문 유형에 있는 내용이 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구성 되는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뎁스 구조이다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클릭시 검색창에 입력된 내용을 조회하는      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버튼이다</a:t>
            </a:r>
            <a:endParaRPr lang="en-US" altLang="ko-KR" sz="900" dirty="0" smtClean="0"/>
          </a:p>
          <a:p>
            <a:r>
              <a:rPr lang="en-US" altLang="ko-KR" sz="900" dirty="0" smtClean="0"/>
              <a:t>4. </a:t>
            </a:r>
            <a:r>
              <a:rPr lang="ko-KR" altLang="en-US" sz="900" dirty="0" smtClean="0"/>
              <a:t>번호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제목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공개여부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조회건수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작성자</a:t>
            </a:r>
            <a:r>
              <a:rPr lang="en-US" altLang="ko-KR" sz="900" dirty="0" smtClean="0"/>
              <a:t>, </a:t>
            </a:r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등록일자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답변상태 순으로 게시 글에 관한 </a:t>
            </a:r>
            <a:endParaRPr lang="en-US" altLang="ko-KR" sz="900" dirty="0" smtClean="0"/>
          </a:p>
          <a:p>
            <a:r>
              <a:rPr lang="ko-KR" altLang="en-US" sz="900" dirty="0" smtClean="0"/>
              <a:t>   정보가 나열 된다</a:t>
            </a:r>
            <a:endParaRPr lang="en-US" altLang="ko-KR" sz="900" dirty="0" smtClean="0"/>
          </a:p>
          <a:p>
            <a:r>
              <a:rPr lang="en-US" altLang="ko-KR" sz="900" dirty="0" smtClean="0"/>
              <a:t>5. </a:t>
            </a:r>
            <a:r>
              <a:rPr lang="ko-KR" altLang="en-US" sz="900" dirty="0" smtClean="0"/>
              <a:t>제목 내용을 누르면 상세 조회 페이지로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이동한다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비회원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본인이 쓴 글이 아닐 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A </a:t>
            </a:r>
            <a:r>
              <a:rPr lang="ko-KR" altLang="en-US" sz="900" dirty="0" smtClean="0"/>
              <a:t>팝업 메세지가 뜬다</a:t>
            </a:r>
            <a:endParaRPr lang="en-US" altLang="ko-KR" sz="900" dirty="0" smtClean="0"/>
          </a:p>
          <a:p>
            <a:r>
              <a:rPr lang="en-US" altLang="ko-KR" sz="900" dirty="0" smtClean="0"/>
              <a:t>6. </a:t>
            </a:r>
            <a:r>
              <a:rPr lang="ko-KR" altLang="en-US" sz="900" dirty="0" smtClean="0"/>
              <a:t>답변 내용을 누르면 상세 조회가 된다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비회원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본인이 쓴 글이 아닐 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A </a:t>
            </a:r>
            <a:r>
              <a:rPr lang="ko-KR" altLang="en-US" sz="900" dirty="0" smtClean="0"/>
              <a:t>팝업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7. </a:t>
            </a:r>
            <a:r>
              <a:rPr lang="ko-KR" altLang="en-US" sz="900" dirty="0" smtClean="0"/>
              <a:t>관리자 만 삭제 버튼이 보이고</a:t>
            </a:r>
            <a:r>
              <a:rPr lang="en-US" altLang="ko-KR" sz="900" dirty="0" smtClean="0"/>
              <a:t>, </a:t>
            </a:r>
          </a:p>
          <a:p>
            <a:pPr marL="228600" indent="-228600"/>
            <a:r>
              <a:rPr lang="en-US" altLang="ko-KR" sz="900" dirty="0" smtClean="0"/>
              <a:t>   </a:t>
            </a:r>
            <a:r>
              <a:rPr lang="ko-KR" altLang="en-US" sz="900" dirty="0" smtClean="0"/>
              <a:t>클릭시 답변이 삭제 된다</a:t>
            </a:r>
            <a:endParaRPr lang="en-US" altLang="ko-KR" sz="900" dirty="0" smtClean="0"/>
          </a:p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클릭시 게시물 입력페이지로 이동한다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비회원은 </a:t>
            </a:r>
            <a:r>
              <a:rPr lang="en-US" altLang="ko-KR" sz="900" dirty="0" smtClean="0"/>
              <a:t>B </a:t>
            </a:r>
            <a:r>
              <a:rPr lang="ko-KR" altLang="en-US" sz="900" dirty="0" smtClean="0"/>
              <a:t>팝업 메세지가 뜬다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9. </a:t>
            </a:r>
            <a:r>
              <a:rPr lang="ko-KR" altLang="en-US" sz="900" dirty="0" smtClean="0"/>
              <a:t>일반게시글은 한페이지당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개씩 작성되며    </a:t>
            </a:r>
            <a:endParaRPr lang="en-US" altLang="ko-KR" sz="900" dirty="0" smtClean="0"/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이를 초과시 다음 페이지에 작성된다</a:t>
            </a:r>
            <a:r>
              <a:rPr lang="en-US" altLang="ko-KR" sz="900" dirty="0" smtClean="0"/>
              <a:t>             </a:t>
            </a:r>
          </a:p>
          <a:p>
            <a:r>
              <a:rPr lang="en-US" altLang="ko-KR" sz="900" dirty="0" smtClean="0"/>
              <a:t>   </a:t>
            </a:r>
            <a:r>
              <a:rPr lang="ko-KR" altLang="en-US" sz="900" dirty="0" smtClean="0"/>
              <a:t>순서는 최신순으로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페이지 상단에 배치된다</a:t>
            </a:r>
            <a:endParaRPr lang="en-US" altLang="ko-KR" sz="900" dirty="0" smtClean="0"/>
          </a:p>
          <a:p>
            <a:r>
              <a:rPr lang="en-US" altLang="ko-KR" sz="900" dirty="0" smtClean="0"/>
              <a:t>10. </a:t>
            </a:r>
            <a:r>
              <a:rPr lang="ko-KR" altLang="en-US" sz="900" dirty="0" smtClean="0"/>
              <a:t>총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개의 페이지 번호를 볼 수 있으며</a:t>
            </a:r>
            <a:endParaRPr lang="en-US" altLang="ko-KR" sz="900" dirty="0" smtClean="0"/>
          </a:p>
          <a:p>
            <a:r>
              <a:rPr lang="ko-KR" altLang="en-US" sz="900" dirty="0" smtClean="0"/>
              <a:t>     현재 페이지는 파란색으로 표시된다</a:t>
            </a:r>
            <a:endParaRPr lang="en-US" altLang="ko-KR" sz="900" dirty="0" smtClean="0"/>
          </a:p>
          <a:p>
            <a:r>
              <a:rPr lang="ko-KR" altLang="en-US" sz="900" dirty="0" smtClean="0"/>
              <a:t>     화살표를 누르면 다음 번호의 페이지를 </a:t>
            </a:r>
            <a:endParaRPr lang="en-US" altLang="ko-KR" sz="900" dirty="0" smtClean="0"/>
          </a:p>
          <a:p>
            <a:r>
              <a:rPr lang="en-US" altLang="ko-KR" sz="900" dirty="0" smtClean="0"/>
              <a:t>     </a:t>
            </a:r>
            <a:r>
              <a:rPr lang="ko-KR" altLang="en-US" sz="900" dirty="0" smtClean="0"/>
              <a:t>볼 수 있고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번호를 누르면 해당 번호의 </a:t>
            </a:r>
            <a:endParaRPr lang="en-US" altLang="ko-KR" sz="900" dirty="0" smtClean="0"/>
          </a:p>
          <a:p>
            <a:r>
              <a:rPr lang="en-US" altLang="ko-KR" sz="900" dirty="0" smtClean="0"/>
              <a:t>     </a:t>
            </a:r>
            <a:r>
              <a:rPr lang="ko-KR" altLang="en-US" sz="9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034163" y="4673599"/>
          <a:ext cx="2877751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manageupdate.do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controller.QnamanageupdateController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/manageqnaupdate.jsp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67115" y="3682313"/>
          <a:ext cx="2877751" cy="2934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5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경로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Request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search.do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View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smtClean="0">
                          <a:latin typeface="+mj-lt"/>
                        </a:rPr>
                        <a:t>view/product/Search.jsp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qnadetail.do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controller.QnadetailController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034163" y="45366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6645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newsdetail.do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controller.NewsDetailController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newsdetail.do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controller.NewsDetailController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newswrite.do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controller.NewsWriteController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/view/notice/news/newsInsert.jsp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newsmodify.do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controller.NewsModifyController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/view/notice/news/newsModify.jsp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의약품 허가 품목 표시 페이지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승인 의약품 검색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 </a:t>
            </a:r>
            <a:r>
              <a:rPr lang="ko-KR" altLang="en-US" sz="1000" dirty="0"/>
              <a:t>받을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승인 의약품 출력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품목명으로 검색된 의약품을 품목명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업체명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허가일자</a:t>
            </a:r>
            <a:r>
              <a:rPr lang="en-US" altLang="ko-KR" sz="1000" dirty="0"/>
              <a:t>, </a:t>
            </a:r>
            <a:r>
              <a:rPr lang="ko-KR" altLang="en-US" sz="1000" dirty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복용 시 주의사항</a:t>
            </a:r>
            <a:endParaRPr lang="en-US" altLang="ko-KR" sz="1000" dirty="0"/>
          </a:p>
          <a:p>
            <a:r>
              <a:rPr lang="ko-KR" altLang="en-US" sz="1000" dirty="0"/>
              <a:t>   클릭 했을 때 요약된 복용 시 주의사항을 조회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해볼 수 있는 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표시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과를 출력 받을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품목명으로 검색된 의약품을 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클릭 했을 </a:t>
            </a:r>
            <a:r>
              <a:rPr lang="ko-KR" altLang="en-US" sz="1000" dirty="0"/>
              <a:t>때 요약된 </a:t>
            </a:r>
            <a:r>
              <a:rPr lang="ko-KR" altLang="en-US" sz="1000" dirty="0" smtClean="0"/>
              <a:t>복용 시 </a:t>
            </a:r>
            <a:r>
              <a:rPr lang="ko-KR" altLang="en-US" sz="1000" dirty="0"/>
              <a:t>주의사항을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해볼 수 있는 </a:t>
            </a:r>
            <a:r>
              <a:rPr lang="ko-KR" altLang="en-US" sz="1000" dirty="0"/>
              <a:t>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 smtClean="0"/>
              <a:t>5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페이지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login.do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controller.LoginController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/view/member/login.jsp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기입할 수 있는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상세 정보 추가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의약품 검색 결과 페이지에 출력되는 효능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대하여 기입할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96390" y="10823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649472" y="26790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73299" y="56132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9849" y="46473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plusinfo.do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controller.PlusInfoController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/view/product/Plusinfo.jsp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표시하고 관리자는 </a:t>
            </a:r>
            <a:r>
              <a:rPr lang="ko-KR" altLang="en-US" sz="1000" dirty="0" err="1" smtClean="0"/>
              <a:t>어떠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 의약품을 선택하였고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편집하는 중인지 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 정보를 편집할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상세 정보 수정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효능효과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관한 정보를 수정할 수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5.. </a:t>
            </a:r>
            <a:r>
              <a:rPr lang="ko-KR" altLang="en-US" sz="1000" dirty="0"/>
              <a:t>취소 및 추가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82801" y="467960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modiinfo.do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controller.ModiInfoController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/view/product/modiinfo.jsp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070681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삭제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관리자는 품목명을 이용하여 삭제할 의약품을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데이터베이스에서 출력 받을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정보 삭제 페이지에서 출력되는 정보는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성상이며 체크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박스를 통해 게시판에 게시된 의약품 항목을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해제할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게시판에 게시되는 정보는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선택 및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전체 선택 버튼을 누를 시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개의 정보가 전부 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선택되며 삭제 버튼을 통해 다수의 항목을 삭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제가 가능하다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886" y="923269"/>
            <a:ext cx="7363853" cy="570613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8712" y="20303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타원 19"/>
          <p:cNvSpPr/>
          <p:nvPr/>
        </p:nvSpPr>
        <p:spPr>
          <a:xfrm>
            <a:off x="1029568" y="298511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105961" y="27177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9054" y="516256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673676" y="10237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infodelete.do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controller.DeleteInfoController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/view/product/infolist.jsp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943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controller.SearchIdController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controller.SearchIdController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findPwEmail.do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controller.FindPwEmailController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/view/member/findPwEmail.jsp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3500</Words>
  <Application>Microsoft Office PowerPoint</Application>
  <PresentationFormat>사용자 지정</PresentationFormat>
  <Paragraphs>1226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153</cp:revision>
  <dcterms:created xsi:type="dcterms:W3CDTF">2020-04-22T10:52:25Z</dcterms:created>
  <dcterms:modified xsi:type="dcterms:W3CDTF">2020-05-25T02:29:49Z</dcterms:modified>
</cp:coreProperties>
</file>