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2651</Words>
  <Application>Microsoft Office PowerPoint</Application>
  <PresentationFormat>사용자 지정</PresentationFormat>
  <Paragraphs>958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110</cp:revision>
  <dcterms:created xsi:type="dcterms:W3CDTF">2020-04-22T10:52:25Z</dcterms:created>
  <dcterms:modified xsi:type="dcterms:W3CDTF">2020-05-08T07:26:20Z</dcterms:modified>
</cp:coreProperties>
</file>