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3" r:id="rId3"/>
    <p:sldId id="314" r:id="rId4"/>
    <p:sldId id="315" r:id="rId5"/>
    <p:sldId id="316" r:id="rId6"/>
    <p:sldId id="318" r:id="rId7"/>
    <p:sldId id="31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68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569" y="946409"/>
            <a:ext cx="7096658" cy="562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38011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탈퇴여부가 바뀐 회원 선택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삭제버튼을 눌러서 회원테이블에서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 선택회원삭제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5173103" y="17021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552955" y="26345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31787" y="321249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0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558" y="940528"/>
            <a:ext cx="7268309" cy="566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5015039" y="18473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46803" y="226566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103471" y="46739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페이지 설정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다음페이지로 넘어가는 버튼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548" y="929718"/>
            <a:ext cx="7267575" cy="571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5318551" y="26090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9103" y="21858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250724" y="46752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35111" y="22162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60995" y="582293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검색어에</a:t>
            </a:r>
            <a:r>
              <a:rPr lang="ko-KR" altLang="en-US" sz="1000" dirty="0" smtClean="0"/>
              <a:t> 입력된 단어가 제목에 들어간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전부 검색해서 리스트화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550" y="946193"/>
            <a:ext cx="7262812" cy="569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581665" y="276533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644346" y="364472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6149" y="939800"/>
            <a:ext cx="7266517" cy="57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780659" y="26278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81773" y="50140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89346" y="33767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파일선택으로 그림파일을 지정하는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550" y="933193"/>
            <a:ext cx="7246336" cy="569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064737" y="2776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879365" y="496612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548" y="944391"/>
            <a:ext cx="7280069" cy="565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076602" y="29588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642070" y="494584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32051" y="491590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567</Words>
  <Application>Microsoft Office PowerPoint</Application>
  <PresentationFormat>사용자 지정</PresentationFormat>
  <Paragraphs>158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122</cp:revision>
  <dcterms:created xsi:type="dcterms:W3CDTF">2020-04-22T10:52:25Z</dcterms:created>
  <dcterms:modified xsi:type="dcterms:W3CDTF">2020-05-25T03:10:54Z</dcterms:modified>
</cp:coreProperties>
</file>