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708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4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smtClean="0"/>
                        <a:t>view/member/findPwSuccess.jsp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history.do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controller.HistoryController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/view/history/history.jsp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2947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67115" y="3682313"/>
          <a:ext cx="2877751" cy="2934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5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경로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Request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search.do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View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/index.jsp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login.do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controller.LoginController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/view/member/login.jsp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findPwEmail.do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controller.FindPwEmailController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/view/member/findPwEmail.jsp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684</Words>
  <Application>Microsoft Office PowerPoint</Application>
  <PresentationFormat>사용자 지정</PresentationFormat>
  <Paragraphs>280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85</cp:revision>
  <dcterms:created xsi:type="dcterms:W3CDTF">2020-04-22T10:52:25Z</dcterms:created>
  <dcterms:modified xsi:type="dcterms:W3CDTF">2020-05-25T02:43:47Z</dcterms:modified>
</cp:coreProperties>
</file>