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63538"/>
    <a:srgbClr val="2F9E4F"/>
    <a:srgbClr val="30CC5A"/>
    <a:srgbClr val="35764E"/>
    <a:srgbClr val="414554"/>
    <a:srgbClr val="8B444E"/>
    <a:srgbClr val="BF404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 horzBarState="maximized">
    <p:restoredLeft sz="682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3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3713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0961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9763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2358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5115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1069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9227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3498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6853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9578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4887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4952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92319732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검색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016120" y="928669"/>
            <a:ext cx="2947279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검색어 입력</a:t>
            </a:r>
            <a:endParaRPr lang="en-US" altLang="ko-KR" dirty="0"/>
          </a:p>
          <a:p>
            <a:r>
              <a:rPr lang="ko-KR" altLang="en-US" dirty="0"/>
              <a:t>검색할 의약품의 품목명을 입력하는 부분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검색 요청</a:t>
            </a:r>
            <a:endParaRPr lang="en-US" altLang="ko-KR" dirty="0"/>
          </a:p>
          <a:p>
            <a:r>
              <a:rPr lang="ko-KR" altLang="en-US" dirty="0"/>
              <a:t>사용자가 입력한 검색어로 검색을 요청하는 부분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52EA019-F00D-48FC-BDAA-2A10D5BCF9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01" y="962225"/>
            <a:ext cx="7200000" cy="56250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5545043" y="211742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C383BFF2-2054-4BC8-85C0-82DDA2996A18}"/>
              </a:ext>
            </a:extLst>
          </p:cNvPr>
          <p:cNvSpPr/>
          <p:nvPr/>
        </p:nvSpPr>
        <p:spPr>
          <a:xfrm>
            <a:off x="6989349" y="210204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50639" y="3945923"/>
          <a:ext cx="2877751" cy="27088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5408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3613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3613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/index.jsp</a:t>
                      </a:r>
                      <a:endParaRPr lang="ko-KR" altLang="en-US" sz="1200" dirty="0"/>
                    </a:p>
                  </a:txBody>
                  <a:tcPr/>
                </a:tc>
              </a:tr>
              <a:tr h="3613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36134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613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3613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/index.jsp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65168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 클릭 시 메인 화면으로 이동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6118232" y="342340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159119" y="395495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025628" y="457941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858037" y="456826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8194" name="Picture 2" descr="C:\Users\hong\Desktop\[mediQ-홍아름] 비밀번호 찾기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0999" y="930794"/>
            <a:ext cx="7304342" cy="5706517"/>
          </a:xfrm>
          <a:prstGeom prst="rect">
            <a:avLst/>
          </a:prstGeom>
          <a:noFill/>
        </p:spPr>
      </p:pic>
      <p:sp>
        <p:nvSpPr>
          <p:cNvPr id="11" name="타원 10"/>
          <p:cNvSpPr/>
          <p:nvPr/>
        </p:nvSpPr>
        <p:spPr>
          <a:xfrm>
            <a:off x="5177812" y="379883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findPwResult.do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controller.FindPwResultController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/view/member/findPwSuccess.jsp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16710943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검색이력 조회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48201640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93127" cy="270843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의약품 검색이력 조회 페이지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의약품 검색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사용자로부터 품목명을 입력 받아 스크랩한 의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약품의 분류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업체명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품목명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성상을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출력가능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검색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저장 결과 출력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회원이 의약품 검색 페이지에서 스크랩한 의약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품 정보를 저장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출력하는 부분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페이지 내 게시물 개수는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개로 제한</a:t>
            </a:r>
            <a:endParaRPr lang="en-US" altLang="ko-KR" sz="1000" dirty="0" smtClean="0"/>
          </a:p>
          <a:p>
            <a:r>
              <a:rPr lang="en-US" altLang="ko-KR" sz="1000" dirty="0"/>
              <a:t>4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전체 선택 및 선택 삭제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회원이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개의 게시물을 전부 선택하거나 선택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한 스크랩 목록을 복수 삭제할 수 있는 부분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페이지 이동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현재 페이지의 번호를 명시하고 이전 및 다음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페이지로 이동 가능한 부분</a:t>
            </a:r>
            <a:r>
              <a:rPr lang="en-US" altLang="ko-KR" sz="1000" dirty="0" smtClean="0"/>
              <a:t>.</a:t>
            </a:r>
          </a:p>
          <a:p>
            <a:endParaRPr lang="ko-KR" altLang="en-US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12" y="928670"/>
            <a:ext cx="7344800" cy="5700730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1504908" y="133113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1881118" y="189581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6257788" y="26535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1183512" y="311031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617812" y="494381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history.do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controller.HistoryController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/view/history/history.jsp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0569" y="946409"/>
            <a:ext cx="7096658" cy="562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회원관리페이지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038011" cy="13234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회원관리 </a:t>
            </a:r>
            <a:r>
              <a:rPr lang="ko-KR" altLang="en-US" sz="1000" dirty="0" err="1" smtClean="0"/>
              <a:t>메인페이지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회원목록 테이블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회원정보를 저장해놓는 테이블로 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이름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err="1" smtClean="0"/>
              <a:t>이메일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핸드폰번호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생년월일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권한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탈퇴여부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탈퇴사유의 정보를 보관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탈퇴여부가 바뀐 회원 선택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삭제버튼을 눌러서 회원테이블에서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 선택회원삭제</a:t>
            </a:r>
            <a:endParaRPr lang="en-US" altLang="ko-KR" sz="1000" dirty="0" smtClean="0"/>
          </a:p>
        </p:txBody>
      </p:sp>
      <p:sp>
        <p:nvSpPr>
          <p:cNvPr id="9" name="타원 8"/>
          <p:cNvSpPr/>
          <p:nvPr/>
        </p:nvSpPr>
        <p:spPr>
          <a:xfrm>
            <a:off x="5173103" y="170214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552955" y="263456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031787" y="321249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014517" y="233053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046520" y="4561678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/memberlist.do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controller.ListMembercontroller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/view/notice/news/memberList.jsp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065263" cy="461664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/>
            <a:r>
              <a:rPr lang="ko-KR" altLang="en-US" sz="1400" dirty="0" smtClean="0">
                <a:latin typeface="+mn-ea"/>
              </a:rPr>
              <a:t>비회원이 회원가입 버튼을 클릭하면</a:t>
            </a:r>
            <a:endParaRPr lang="en-US" altLang="ko-KR" sz="1400" dirty="0" smtClean="0">
              <a:latin typeface="+mn-ea"/>
            </a:endParaRPr>
          </a:p>
          <a:p>
            <a:pPr marL="342900" indent="-342900"/>
            <a:r>
              <a:rPr lang="ko-KR" altLang="en-US" sz="1400" dirty="0" smtClean="0">
                <a:latin typeface="+mn-ea"/>
              </a:rPr>
              <a:t>표시되는 회원정보 등록 페이지</a:t>
            </a:r>
            <a:endParaRPr lang="en-US" altLang="ko-KR" sz="1400" dirty="0" smtClean="0">
              <a:latin typeface="+mn-ea"/>
            </a:endParaRPr>
          </a:p>
          <a:p>
            <a:pPr marL="342900" indent="-342900"/>
            <a:endParaRPr lang="en-US" altLang="ko-KR" sz="1400" dirty="0" smtClean="0">
              <a:latin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아이디 입력 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아이디 중복체크 버튼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비밀번호와 비밀번호 확인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이름 입력 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생년월일 입력 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입력 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메일 인증 버튼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휴대전화 입력 칸</a:t>
            </a:r>
            <a:endParaRPr lang="en-US" altLang="ko-KR" sz="1400" dirty="0" smtClean="0"/>
          </a:p>
          <a:p>
            <a:r>
              <a:rPr lang="en-US" altLang="ko-KR" sz="1400" dirty="0" smtClean="0"/>
              <a:t>9.  </a:t>
            </a:r>
            <a:r>
              <a:rPr lang="ko-KR" altLang="en-US" sz="1400" dirty="0" smtClean="0"/>
              <a:t>클릭 시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 </a:t>
            </a:r>
            <a:r>
              <a:rPr lang="ko-KR" altLang="en-US" sz="1400" dirty="0" err="1" smtClean="0"/>
              <a:t>하시겠습니</a:t>
            </a:r>
            <a:endParaRPr lang="en-US" altLang="ko-KR" sz="1400" dirty="0" smtClean="0"/>
          </a:p>
          <a:p>
            <a:r>
              <a:rPr lang="ko-KR" altLang="en-US" sz="1400" dirty="0" smtClean="0"/>
              <a:t>    까</a:t>
            </a:r>
            <a:r>
              <a:rPr lang="en-US" altLang="ko-KR" sz="1400" dirty="0" smtClean="0"/>
              <a:t>?” </a:t>
            </a:r>
            <a:r>
              <a:rPr lang="ko-KR" altLang="en-US" sz="1400" dirty="0" smtClean="0"/>
              <a:t>라는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메시지를 </a:t>
            </a:r>
            <a:r>
              <a:rPr lang="en-US" altLang="ko-KR" sz="1400" dirty="0" smtClean="0"/>
              <a:t>alert</a:t>
            </a:r>
            <a:r>
              <a:rPr lang="ko-KR" altLang="en-US" sz="1400" dirty="0" smtClean="0"/>
              <a:t>창에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출력하고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확인을 누르면 로그인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화면으로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10. </a:t>
            </a:r>
            <a:r>
              <a:rPr lang="ko-KR" altLang="en-US" sz="1400" dirty="0" smtClean="0"/>
              <a:t>클릭 시 입력된 내용을 통해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 </a:t>
            </a:r>
            <a:r>
              <a:rPr lang="ko-KR" altLang="en-US" sz="1400" dirty="0" smtClean="0"/>
              <a:t>가입 가능 여부를 확인하고</a:t>
            </a:r>
            <a:r>
              <a:rPr lang="en-US" altLang="ko-KR" sz="1400" dirty="0" smtClean="0"/>
              <a:t>,</a:t>
            </a:r>
          </a:p>
          <a:p>
            <a:pPr marL="228600" indent="-228600"/>
            <a:r>
              <a:rPr lang="en-US" altLang="ko-KR" sz="1400" dirty="0" smtClean="0"/>
              <a:t>	 </a:t>
            </a:r>
            <a:r>
              <a:rPr lang="ko-KR" altLang="en-US" sz="1400" dirty="0" smtClean="0"/>
              <a:t>가능 시 가입되며</a:t>
            </a:r>
            <a:r>
              <a:rPr lang="en-US" altLang="ko-KR" sz="1400" dirty="0" smtClean="0"/>
              <a:t>, </a:t>
            </a:r>
          </a:p>
          <a:p>
            <a:pPr marL="228600" indent="-228600"/>
            <a:r>
              <a:rPr lang="en-US" altLang="ko-KR" sz="1400" dirty="0" smtClean="0"/>
              <a:t>	 </a:t>
            </a:r>
            <a:r>
              <a:rPr lang="ko-KR" altLang="en-US" sz="1400" dirty="0" smtClean="0"/>
              <a:t>가입 후 회원가입 완료 페이지로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  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28600" indent="-228600"/>
            <a:endParaRPr lang="en-US" altLang="ko-KR" sz="1400" dirty="0" smtClean="0"/>
          </a:p>
        </p:txBody>
      </p:sp>
      <p:pic>
        <p:nvPicPr>
          <p:cNvPr id="1029" name="Picture 5" descr="C:\Users\hong\Desktop\01_회원가입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100" y="939899"/>
            <a:ext cx="7309549" cy="5710585"/>
          </a:xfrm>
          <a:prstGeom prst="rect">
            <a:avLst/>
          </a:prstGeom>
          <a:noFill/>
        </p:spPr>
      </p:pic>
      <p:sp>
        <p:nvSpPr>
          <p:cNvPr id="7" name="타원 6"/>
          <p:cNvSpPr/>
          <p:nvPr/>
        </p:nvSpPr>
        <p:spPr>
          <a:xfrm>
            <a:off x="4785010" y="194940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135966" y="196612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785660" y="275907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778040" y="344868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408720" y="398208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928410" y="449643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7711740" y="447357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608620" y="505650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617720" y="5154930"/>
            <a:ext cx="457200" cy="24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515400" y="526605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grpSp>
        <p:nvGrpSpPr>
          <p:cNvPr id="2" name="그룹 17"/>
          <p:cNvGrpSpPr/>
          <p:nvPr/>
        </p:nvGrpSpPr>
        <p:grpSpPr>
          <a:xfrm>
            <a:off x="8079105" y="5236999"/>
            <a:ext cx="457199" cy="453082"/>
            <a:chOff x="2238375" y="5488459"/>
            <a:chExt cx="457199" cy="453082"/>
          </a:xfrm>
        </p:grpSpPr>
        <p:sp>
          <p:nvSpPr>
            <p:cNvPr id="19" name="타원 18"/>
            <p:cNvSpPr/>
            <p:nvPr/>
          </p:nvSpPr>
          <p:spPr>
            <a:xfrm>
              <a:off x="2242492" y="5488459"/>
              <a:ext cx="45308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38375" y="553402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join.do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controller.JoinController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/view/member/join.jsp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611612" cy="116955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/>
            <a:r>
              <a:rPr lang="ko-KR" altLang="en-US" sz="1400" dirty="0" smtClean="0">
                <a:latin typeface="+mn-ea"/>
              </a:rPr>
              <a:t>회원가입 폼 제출시 표시되는</a:t>
            </a:r>
            <a:endParaRPr lang="en-US" altLang="ko-KR" sz="1400" dirty="0" smtClean="0">
              <a:latin typeface="+mn-ea"/>
            </a:endParaRPr>
          </a:p>
          <a:p>
            <a:pPr marL="342900" indent="-342900"/>
            <a:r>
              <a:rPr lang="ko-KR" altLang="en-US" sz="1400" dirty="0" smtClean="0">
                <a:latin typeface="+mn-ea"/>
              </a:rPr>
              <a:t>회원가입 완료 페이지</a:t>
            </a:r>
            <a:endParaRPr lang="en-US" altLang="ko-KR" sz="1400" dirty="0" smtClean="0">
              <a:latin typeface="+mn-ea"/>
            </a:endParaRPr>
          </a:p>
          <a:p>
            <a:pPr marL="342900" indent="-342900"/>
            <a:endParaRPr lang="en-US" altLang="ko-KR" sz="1400" dirty="0" smtClean="0">
              <a:latin typeface="+mn-ea"/>
            </a:endParaRPr>
          </a:p>
          <a:p>
            <a:pPr marL="342900" indent="-342900"/>
            <a:r>
              <a:rPr lang="en-US" altLang="ko-KR" sz="1400" dirty="0" smtClean="0">
                <a:latin typeface="+mn-ea"/>
              </a:rPr>
              <a:t>1. </a:t>
            </a:r>
            <a:r>
              <a:rPr lang="ko-KR" altLang="en-US" sz="1400" dirty="0" smtClean="0">
                <a:latin typeface="+mn-ea"/>
              </a:rPr>
              <a:t>클릭 시 메인 화면으로 이동</a:t>
            </a:r>
            <a:endParaRPr lang="en-US" altLang="ko-KR" sz="1400" dirty="0" smtClean="0"/>
          </a:p>
          <a:p>
            <a:pPr marL="228600" indent="-228600"/>
            <a:endParaRPr lang="en-US" altLang="ko-KR" sz="14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4617720" y="5154930"/>
            <a:ext cx="457200" cy="24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 descr="C:\Users\hong\Desktop\[mediQ-홍아름] 회원가입 완료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7571" y="909823"/>
            <a:ext cx="7342468" cy="5736303"/>
          </a:xfrm>
          <a:prstGeom prst="rect">
            <a:avLst/>
          </a:prstGeom>
          <a:noFill/>
        </p:spPr>
      </p:pic>
      <p:sp>
        <p:nvSpPr>
          <p:cNvPr id="7" name="타원 6"/>
          <p:cNvSpPr/>
          <p:nvPr/>
        </p:nvSpPr>
        <p:spPr>
          <a:xfrm>
            <a:off x="5108396" y="383395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join.do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controller.JoinController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/view/member/</a:t>
                      </a:r>
                      <a:r>
                        <a:rPr lang="en-US" altLang="ko-KR" sz="1200" dirty="0" err="1" smtClean="0"/>
                        <a:t>joinSuccessjsp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70685" cy="289310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마이페이지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400" dirty="0" smtClean="0"/>
              <a:t>회원아이디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400" dirty="0" smtClean="0"/>
              <a:t>비밀번호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3. </a:t>
            </a:r>
            <a:r>
              <a:rPr lang="ko-KR" altLang="en-US" sz="1400" dirty="0" smtClean="0"/>
              <a:t>비밀번호 확인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이름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5. </a:t>
            </a:r>
            <a:r>
              <a:rPr lang="ko-KR" altLang="en-US" sz="1400" dirty="0" smtClean="0"/>
              <a:t>생년월일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6. </a:t>
            </a:r>
            <a:r>
              <a:rPr lang="ko-KR" altLang="en-US" sz="1400" dirty="0" err="1" smtClean="0"/>
              <a:t>이메일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7. </a:t>
            </a:r>
            <a:r>
              <a:rPr lang="ko-KR" altLang="en-US" sz="1400" dirty="0" smtClean="0"/>
              <a:t>휴대전화번호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8. </a:t>
            </a:r>
            <a:r>
              <a:rPr lang="ko-KR" altLang="en-US" sz="1400" dirty="0" smtClean="0"/>
              <a:t>클릭 시 탈퇴하기 페이지로 이동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9. </a:t>
            </a:r>
            <a:r>
              <a:rPr lang="ko-KR" altLang="en-US" sz="1400" dirty="0" smtClean="0"/>
              <a:t>클릭 시 회원정보변경 페이지로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    </a:t>
            </a:r>
            <a:r>
              <a:rPr lang="ko-KR" altLang="en-US" sz="1400" dirty="0" smtClean="0"/>
              <a:t>이동</a:t>
            </a:r>
          </a:p>
          <a:p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594303" y="5118410"/>
            <a:ext cx="724829" cy="245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60742" y="5114693"/>
            <a:ext cx="724829" cy="245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646448" y="2129883"/>
            <a:ext cx="970156" cy="2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20789" y="3575824"/>
            <a:ext cx="970156" cy="2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676184" y="4044175"/>
            <a:ext cx="628186" cy="226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653883" y="5092389"/>
            <a:ext cx="360556" cy="271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701991" y="4073911"/>
            <a:ext cx="360556" cy="271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705815" y="4092496"/>
            <a:ext cx="360556" cy="271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334000" y="4560849"/>
            <a:ext cx="955288" cy="278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 descr="C:\Users\hong\Desktop\[mediQ-홍아름] 마이페이지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996" y="936704"/>
            <a:ext cx="7294345" cy="5698706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5973266" y="199605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5991852" y="246068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5988135" y="29476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5976984" y="346057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5988135" y="397353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5988135" y="448649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6006720" y="500688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6798457" y="567595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7567891" y="566480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myinfo.do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controller.MyinfoController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/view/member/myinfo.jsp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회원정보변경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27779" cy="440120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회원정보 변경 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400" dirty="0" smtClean="0"/>
              <a:t>회원아이디는 수정 불가능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400" dirty="0" smtClean="0"/>
              <a:t>비밀번호를 입력해야만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    </a:t>
            </a:r>
            <a:r>
              <a:rPr lang="ko-KR" altLang="en-US" sz="1400" dirty="0" smtClean="0"/>
              <a:t>나머지 정보를 수정 가능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3. </a:t>
            </a:r>
            <a:r>
              <a:rPr lang="ko-KR" altLang="en-US" sz="1400" dirty="0" smtClean="0"/>
              <a:t>비밀번호와 비밀번호 확인이 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일치해야 함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이름은 수정 불가능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5. </a:t>
            </a:r>
            <a:r>
              <a:rPr lang="ko-KR" altLang="en-US" sz="1400" dirty="0" smtClean="0"/>
              <a:t>생년월일은 수정 불가능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6. </a:t>
            </a:r>
            <a:r>
              <a:rPr lang="ko-KR" altLang="en-US" sz="1400" dirty="0" smtClean="0"/>
              <a:t>수정할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입력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7.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변경하려면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새로 입력한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인증 받아야 함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8. </a:t>
            </a:r>
            <a:r>
              <a:rPr lang="ko-KR" altLang="en-US" sz="1400" dirty="0" smtClean="0"/>
              <a:t>수정할 휴대전화 번호를 입력한다</a:t>
            </a:r>
            <a:r>
              <a:rPr lang="en-US" altLang="ko-KR" sz="1400" dirty="0" smtClean="0"/>
              <a:t>.</a:t>
            </a:r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9. </a:t>
            </a:r>
            <a:r>
              <a:rPr lang="ko-KR" altLang="en-US" sz="1400" dirty="0" smtClean="0"/>
              <a:t>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취소하시겠습니까</a:t>
            </a:r>
            <a:r>
              <a:rPr lang="en-US" altLang="ko-KR" sz="1400" dirty="0" smtClean="0"/>
              <a:t>?”</a:t>
            </a:r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라는 메시지를 출력하고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확인을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누르면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입력된 정보를 지우고 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이전 화면으로 돌아</a:t>
            </a:r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10. </a:t>
            </a:r>
            <a:r>
              <a:rPr lang="ko-KR" altLang="en-US" sz="1400" dirty="0" smtClean="0"/>
              <a:t>클릭 시 입력된 정보를 변경하고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    </a:t>
            </a:r>
            <a:r>
              <a:rPr lang="ko-KR" altLang="en-US" sz="1400" dirty="0" smtClean="0"/>
              <a:t> 내 정보 페이지로 이동</a:t>
            </a:r>
            <a:endParaRPr lang="en-US" altLang="ko-KR" sz="1400" dirty="0" smtClean="0"/>
          </a:p>
          <a:p>
            <a:endParaRPr lang="en-US" altLang="ko-KR" sz="1400" dirty="0" smtClean="0"/>
          </a:p>
        </p:txBody>
      </p:sp>
      <p:pic>
        <p:nvPicPr>
          <p:cNvPr id="3074" name="Picture 2" descr="C:\Users\hong\Downloads\[mediQ-홍아름] 회원정보변경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0383" y="954126"/>
            <a:ext cx="7232650" cy="5650508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441617" y="199605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449051" y="248298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437901" y="296249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449051" y="344199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449052" y="396610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5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980915" y="447534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16574" y="446418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367277" y="501059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594303" y="5118410"/>
            <a:ext cx="724829" cy="245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60742" y="5114693"/>
            <a:ext cx="724829" cy="245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954575" y="557559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grpSp>
        <p:nvGrpSpPr>
          <p:cNvPr id="6" name="그룹 17"/>
          <p:cNvGrpSpPr/>
          <p:nvPr/>
        </p:nvGrpSpPr>
        <p:grpSpPr>
          <a:xfrm>
            <a:off x="7621905" y="5593838"/>
            <a:ext cx="457199" cy="453082"/>
            <a:chOff x="2238375" y="5488459"/>
            <a:chExt cx="457199" cy="453082"/>
          </a:xfrm>
        </p:grpSpPr>
        <p:sp>
          <p:nvSpPr>
            <p:cNvPr id="19" name="타원 18"/>
            <p:cNvSpPr/>
            <p:nvPr/>
          </p:nvSpPr>
          <p:spPr>
            <a:xfrm>
              <a:off x="2242492" y="5488459"/>
              <a:ext cx="45308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38375" y="553402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myinfoUpdate.do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controller.MyinfoUpdateController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/view/member/myinfoUpdate.jsp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회원탈퇴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05337" cy="224676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 탈퇴 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본인 확인을 위한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입력</a:t>
            </a:r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본인 확인을 위한 비밀번호 입력</a:t>
            </a:r>
            <a:endParaRPr lang="en-US" altLang="ko-KR" sz="1400" dirty="0" smtClean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탈퇴 사유를 입력하지 않으면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탈퇴 할 수 없다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4. </a:t>
            </a:r>
            <a:r>
              <a:rPr lang="ko-KR" altLang="en-US" sz="1400" dirty="0" smtClean="0"/>
              <a:t>클릭 시 </a:t>
            </a:r>
            <a:r>
              <a:rPr lang="ko-KR" altLang="en-US" sz="1400" dirty="0" err="1" smtClean="0"/>
              <a:t>마이페이지로</a:t>
            </a:r>
            <a:r>
              <a:rPr lang="ko-KR" altLang="en-US" sz="1400" dirty="0" smtClean="0"/>
              <a:t> 돌아간다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5. </a:t>
            </a:r>
            <a:r>
              <a:rPr lang="ko-KR" altLang="en-US" sz="1400" dirty="0" smtClean="0"/>
              <a:t>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탈퇴 하시겠습니까</a:t>
            </a:r>
            <a:r>
              <a:rPr lang="en-US" altLang="ko-KR" sz="1400" dirty="0" smtClean="0"/>
              <a:t>”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메시지 출력 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확인을 누르면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탈퇴 완료 페이지로 이동</a:t>
            </a:r>
            <a:endParaRPr lang="ko-KR" altLang="en-US" sz="1400" dirty="0"/>
          </a:p>
        </p:txBody>
      </p:sp>
      <p:pic>
        <p:nvPicPr>
          <p:cNvPr id="3074" name="Picture 2" descr="C:\Users\hong\Desktop\04_회원탈퇴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1278" y="949200"/>
            <a:ext cx="7267682" cy="5677875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118230" y="277663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114514" y="349774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114515" y="441215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047928" y="512582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813431" y="514813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xmember.do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controller.XmemberController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/view/member/xmember.jsp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회원탈퇴완료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791149" cy="95410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 탈퇴 완료 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1. </a:t>
            </a:r>
            <a:r>
              <a:rPr lang="ko-KR" altLang="en-US" sz="1400" dirty="0" smtClean="0"/>
              <a:t>회원 탈퇴 완료 메시지를 출력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2. </a:t>
            </a:r>
            <a:r>
              <a:rPr lang="ko-KR" altLang="en-US" sz="1400" dirty="0" smtClean="0"/>
              <a:t>클릭 시 메인 페이지로 이동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6118230" y="277663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114514" y="349774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114515" y="441215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047928" y="512582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813431" y="514813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pic>
        <p:nvPicPr>
          <p:cNvPr id="7170" name="Picture 2" descr="C:\Users\hong\Desktop\[mediQ-홍아름] 회원탈퇴 완료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8652" y="923500"/>
            <a:ext cx="7328992" cy="5725776"/>
          </a:xfrm>
          <a:prstGeom prst="rect">
            <a:avLst/>
          </a:prstGeom>
          <a:noFill/>
        </p:spPr>
      </p:pic>
      <p:sp>
        <p:nvSpPr>
          <p:cNvPr id="12" name="타원 11"/>
          <p:cNvSpPr/>
          <p:nvPr/>
        </p:nvSpPr>
        <p:spPr>
          <a:xfrm>
            <a:off x="6118232" y="285469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5170378" y="381370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xmember.do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controller.XmemberController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/view/member/xmemberSuccess.jsp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[mediQ-김태강] 들어올 때 페이지(사용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283" y="952500"/>
            <a:ext cx="7277417" cy="5694958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999342" y="928670"/>
            <a:ext cx="2925957" cy="3693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FAQ</a:t>
            </a:r>
            <a:r>
              <a:rPr lang="ko-KR" altLang="en-US" dirty="0" smtClean="0"/>
              <a:t>페이지에 들어오게 되면 사용자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비회원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목록 리스트를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개씩 볼 수 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목록으로는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조회가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목록 리스트가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개를 넘어가면 번호클릭을 통해 다음 페이지로 넘어가 다음 목록을 볼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타원 5"/>
          <p:cNvSpPr/>
          <p:nvPr/>
        </p:nvSpPr>
        <p:spPr>
          <a:xfrm>
            <a:off x="3382317" y="50152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faqlist.do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controller.FaqListController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</a:t>
                      </a:r>
                      <a:r>
                        <a:rPr lang="en-US" altLang="ko-KR" sz="1200" dirty="0" err="1" smtClean="0"/>
                        <a:t>cs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</a:t>
                      </a:r>
                      <a:r>
                        <a:rPr lang="en-US" altLang="ko-KR" sz="1200" dirty="0" smtClean="0"/>
                        <a:t>/faqlist.jsp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47682793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검색 결과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016120" y="928669"/>
            <a:ext cx="2947279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검색 결과</a:t>
            </a:r>
            <a:endParaRPr lang="en-US" altLang="ko-KR" dirty="0"/>
          </a:p>
          <a:p>
            <a:r>
              <a:rPr lang="ko-KR" altLang="en-US" dirty="0"/>
              <a:t>사용자가 요청한 검색에 대한 의약품의 분류</a:t>
            </a:r>
            <a:r>
              <a:rPr lang="en-US" altLang="ko-KR" dirty="0"/>
              <a:t>, </a:t>
            </a:r>
            <a:r>
              <a:rPr lang="ko-KR" altLang="en-US" dirty="0"/>
              <a:t>업체명</a:t>
            </a:r>
            <a:r>
              <a:rPr lang="en-US" altLang="ko-KR" dirty="0"/>
              <a:t>, </a:t>
            </a:r>
            <a:r>
              <a:rPr lang="ko-KR" altLang="en-US" dirty="0"/>
              <a:t>품목명</a:t>
            </a:r>
            <a:r>
              <a:rPr lang="en-US" altLang="ko-KR" dirty="0"/>
              <a:t>, </a:t>
            </a:r>
            <a:r>
              <a:rPr lang="ko-KR" altLang="en-US" dirty="0"/>
              <a:t>전문일반</a:t>
            </a:r>
            <a:r>
              <a:rPr lang="en-US" altLang="ko-KR" dirty="0"/>
              <a:t>, </a:t>
            </a:r>
            <a:r>
              <a:rPr lang="ko-KR" altLang="en-US" dirty="0"/>
              <a:t>성상을 표시하는 부분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검색 결과 네비게이션</a:t>
            </a:r>
            <a:endParaRPr lang="en-US" altLang="ko-KR" dirty="0"/>
          </a:p>
          <a:p>
            <a:r>
              <a:rPr lang="ko-KR" altLang="en-US" dirty="0"/>
              <a:t>검색 결과의 페이지를 이동하는 부분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6812710-9DCB-423E-8E6B-E59F61ED71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01" y="962225"/>
            <a:ext cx="7200000" cy="562500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0A7642C6-E5AD-4680-87E4-E5B0CEF74D63}"/>
              </a:ext>
            </a:extLst>
          </p:cNvPr>
          <p:cNvSpPr/>
          <p:nvPr/>
        </p:nvSpPr>
        <p:spPr>
          <a:xfrm>
            <a:off x="7885574" y="325832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FE1E2B6E-BCB0-4EB5-AD0D-7176D5C4B102}"/>
              </a:ext>
            </a:extLst>
          </p:cNvPr>
          <p:cNvSpPr/>
          <p:nvPr/>
        </p:nvSpPr>
        <p:spPr>
          <a:xfrm>
            <a:off x="5244437" y="450968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067115" y="3682313"/>
          <a:ext cx="2877751" cy="29470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588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393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393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search.do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393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393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controller.SearchController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393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393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/index.jsp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2659469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상세내용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99342" y="928670"/>
            <a:ext cx="292595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제목을 클릭하여 그림과 같이 상세 내용을 확인할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8" name="그림 7" descr="[mediQ-김태강] 상세내용 보기(사용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8225" y="959049"/>
            <a:ext cx="7200900" cy="5625702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966267" y="34246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faqlist.do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controller.FaqListController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</a:t>
                      </a:r>
                      <a:r>
                        <a:rPr lang="en-US" altLang="ko-KR" sz="1200" dirty="0" err="1" smtClean="0"/>
                        <a:t>cs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</a:t>
                      </a:r>
                      <a:r>
                        <a:rPr lang="en-US" altLang="ko-KR" sz="1200" dirty="0" smtClean="0"/>
                        <a:t>/faqlist.jsp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2" y="928670"/>
            <a:ext cx="2964057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약품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 카테고리 선택을 통해서 같은 카테고리의 목록을 확인할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 descr="[mediQ-김태강] 카테고리(사용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7651" y="942975"/>
            <a:ext cx="7242048" cy="565785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18517" y="24340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category.do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controller.FaqCategoryController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</a:t>
                      </a:r>
                      <a:r>
                        <a:rPr lang="en-US" altLang="ko-KR" sz="1200" dirty="0" err="1" smtClean="0"/>
                        <a:t>cs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</a:t>
                      </a:r>
                      <a:r>
                        <a:rPr lang="en-US" altLang="ko-KR" sz="1200" dirty="0" smtClean="0"/>
                        <a:t>/category.jsp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2" y="928670"/>
            <a:ext cx="2964057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입력하는 부분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입력한 검색어로 검색을 요청하여 같은 내용이 들어가는 목록을 확인할 수 있다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  <p:pic>
        <p:nvPicPr>
          <p:cNvPr id="7" name="그림 6" descr="[mediQ-김태강] 검색어(사용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8225" y="966490"/>
            <a:ext cx="7181850" cy="561082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900092" y="24816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766992" y="24816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faqsearch.do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controller.FaqSearchController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</a:t>
                      </a:r>
                      <a:r>
                        <a:rPr lang="en-US" altLang="ko-KR" sz="1200" dirty="0" err="1" smtClean="0"/>
                        <a:t>cs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</a:t>
                      </a:r>
                      <a:r>
                        <a:rPr lang="en-US" altLang="ko-KR" sz="1200" dirty="0" smtClean="0"/>
                        <a:t>/faqsearch.jsp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54532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FAQ</a:t>
            </a:r>
            <a:r>
              <a:rPr lang="ko-KR" altLang="en-US" dirty="0" smtClean="0"/>
              <a:t>페이지에 들어오게 되면 관리자는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목록 리스트를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개씩 볼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목록으로는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조회가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목록 리스트가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개를 넘어가면 번호클릭을 통해 다음 페이지로 넘어가 다음 목록을 볼 수 있다</a:t>
            </a:r>
            <a:r>
              <a:rPr lang="en-US" altLang="ko-KR" dirty="0" smtClean="0"/>
              <a:t>.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글쓰기 버튼을 누르면 내용을 입력할 수 있는 페이지로 넘어간다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 descr="[mediQ-김태강] 들어올 때 페이지(관리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9175" y="963215"/>
            <a:ext cx="7239000" cy="565547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843067" y="47390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614092" y="50724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faqlist.do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controller.FaqListController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</a:t>
                      </a:r>
                      <a:r>
                        <a:rPr lang="en-US" altLang="ko-KR" sz="1200" dirty="0" err="1" smtClean="0"/>
                        <a:t>cs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</a:t>
                      </a:r>
                      <a:r>
                        <a:rPr lang="en-US" altLang="ko-KR" sz="1200" dirty="0" smtClean="0"/>
                        <a:t>/faqlist.jsp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상세내용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54532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ko-KR" altLang="en-US" dirty="0" smtClean="0"/>
              <a:t>관리자는 제목을 클릭하면 그림과 같이 상세 내용을 확인할 수 있다</a:t>
            </a:r>
            <a:r>
              <a:rPr lang="en-US" altLang="ko-KR" dirty="0" smtClean="0"/>
              <a:t>.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</a:t>
            </a:r>
            <a:r>
              <a:rPr lang="ko-KR" altLang="en-US" dirty="0" smtClean="0"/>
              <a:t>관리자는 수정버튼을 통해 카테고리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상세내용을 수정할 수 있다</a:t>
            </a:r>
            <a:r>
              <a:rPr lang="en-US" altLang="ko-KR" dirty="0" smtClean="0"/>
              <a:t>.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3. </a:t>
            </a:r>
            <a:r>
              <a:rPr lang="ko-KR" altLang="en-US" dirty="0" smtClean="0"/>
              <a:t>삭제버튼을 통해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삭제할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 descr="[mediQ-김태강] 상세내용 보기(관리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7750" y="985540"/>
            <a:ext cx="7181850" cy="561082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956742" y="33007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747692" y="47009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586017" y="47295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faqlist.do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controller.FaqListController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</a:t>
                      </a:r>
                      <a:r>
                        <a:rPr lang="en-US" altLang="ko-KR" sz="1200" dirty="0" err="1" smtClean="0"/>
                        <a:t>cs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</a:t>
                      </a:r>
                      <a:r>
                        <a:rPr lang="en-US" altLang="ko-KR" sz="1200" dirty="0" smtClean="0"/>
                        <a:t>/faqlist.jsp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상세내용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99343" y="928670"/>
            <a:ext cx="2954532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 OK</a:t>
            </a:r>
            <a:r>
              <a:rPr lang="ko-KR" altLang="en-US" dirty="0" smtClean="0"/>
              <a:t>를 눌렀을 때에는 </a:t>
            </a:r>
            <a:r>
              <a:rPr lang="ko-KR" altLang="en-US" dirty="0" err="1" smtClean="0"/>
              <a:t>게시글이</a:t>
            </a:r>
            <a:r>
              <a:rPr lang="ko-KR" altLang="en-US" dirty="0" smtClean="0"/>
              <a:t> 삭제된다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CANCEL</a:t>
            </a:r>
            <a:r>
              <a:rPr lang="ko-KR" altLang="en-US" dirty="0" smtClean="0"/>
              <a:t>을 눌렀을 때에는 알림창이 뜨기 전의 화면으로 돌아간다</a:t>
            </a:r>
            <a:r>
              <a:rPr lang="en-US" altLang="ko-KR" dirty="0" smtClean="0"/>
              <a:t>.</a:t>
            </a:r>
          </a:p>
        </p:txBody>
      </p:sp>
      <p:pic>
        <p:nvPicPr>
          <p:cNvPr id="11" name="그림 10" descr="[mediQ-김태강] 삭제확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4984" y="942975"/>
            <a:ext cx="7266432" cy="56769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585767" y="42056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956867" y="41389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faqdelete.do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controller.FaqDeleteController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</a:t>
                      </a:r>
                      <a:r>
                        <a:rPr lang="en-US" altLang="ko-KR" sz="1200" dirty="0" err="1" smtClean="0"/>
                        <a:t>cs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</a:t>
                      </a:r>
                      <a:r>
                        <a:rPr lang="en-US" altLang="ko-KR" sz="1200" dirty="0" smtClean="0"/>
                        <a:t>/faqlist.jsp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73582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카테고리 유형을 선택할 수 있고 제목과 상세 내용을 입력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수정할 수 있다</a:t>
            </a:r>
            <a:r>
              <a:rPr lang="en-US" altLang="ko-KR" dirty="0" smtClean="0"/>
              <a:t>. 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저장 버튼을 통해서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올릴 수 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 startAt="2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취소버튼을 통해서 작성하던 내용을 저장하지 않고 목록 화면으로 돌아갈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 descr="[mediQ-김태강] 입력페이지(관리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9175" y="951607"/>
            <a:ext cx="7219950" cy="5640586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719117" y="50819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051867" y="22911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719367" y="50724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46863" y="4320721"/>
          <a:ext cx="2877751" cy="228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241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41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41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faqinsert.do</a:t>
                      </a:r>
                      <a:r>
                        <a:rPr lang="en-US" altLang="ko-KR" sz="1200" dirty="0" smtClean="0"/>
                        <a:t> , /</a:t>
                      </a:r>
                      <a:r>
                        <a:rPr lang="en-US" altLang="ko-KR" sz="1200" dirty="0" err="1" smtClean="0"/>
                        <a:t>faqupdate.do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41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4033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controller.FaqWriteController</a:t>
                      </a:r>
                      <a:r>
                        <a:rPr lang="en-US" altLang="ko-KR" sz="1200" dirty="0" smtClean="0"/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controller.FaqUpdateController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41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4033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</a:t>
                      </a:r>
                      <a:r>
                        <a:rPr lang="en-US" altLang="ko-KR" sz="1200" dirty="0" err="1" smtClean="0"/>
                        <a:t>cs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faqinsert.j</a:t>
                      </a:r>
                      <a:r>
                        <a:rPr lang="ko-KR" altLang="en-US" sz="1200" dirty="0" smtClean="0"/>
                        <a:t>네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/view/</a:t>
                      </a:r>
                      <a:r>
                        <a:rPr lang="en-US" altLang="ko-KR" sz="1200" dirty="0" err="1" smtClean="0"/>
                        <a:t>cs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faqiupdatej</a:t>
                      </a:r>
                      <a:r>
                        <a:rPr lang="ko-KR" altLang="en-US" sz="1200" dirty="0" smtClean="0"/>
                        <a:t>네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페이지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83107" cy="3693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Q&amp;A </a:t>
            </a:r>
            <a:r>
              <a:rPr lang="ko-KR" altLang="en-US" sz="800" dirty="0" smtClean="0"/>
              <a:t>게시판 검색을 위한 입력 창이다</a:t>
            </a:r>
            <a:endParaRPr lang="en-US" altLang="ko-KR" sz="800" dirty="0" smtClean="0"/>
          </a:p>
          <a:p>
            <a:r>
              <a:rPr lang="en-US" altLang="ko-KR" sz="800" dirty="0" smtClean="0"/>
              <a:t>2. </a:t>
            </a:r>
            <a:r>
              <a:rPr lang="ko-KR" altLang="en-US" sz="800" dirty="0" smtClean="0"/>
              <a:t>질문 유형을 누르면 질문 유형에 있는 내용이 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구성 되는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뎁스 구조이다</a:t>
            </a:r>
            <a:endParaRPr lang="en-US" altLang="ko-KR" sz="800" dirty="0" smtClean="0"/>
          </a:p>
          <a:p>
            <a:r>
              <a:rPr lang="en-US" altLang="ko-KR" sz="800" dirty="0" smtClean="0"/>
              <a:t>3. </a:t>
            </a:r>
            <a:r>
              <a:rPr lang="ko-KR" altLang="en-US" sz="800" dirty="0" smtClean="0"/>
              <a:t>클릭시 검색창에 입력된 내용을 조회하는      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버튼이다</a:t>
            </a:r>
            <a:endParaRPr lang="en-US" altLang="ko-KR" sz="800" dirty="0" smtClean="0"/>
          </a:p>
          <a:p>
            <a:r>
              <a:rPr lang="en-US" altLang="ko-KR" sz="800" dirty="0" smtClean="0"/>
              <a:t>4. </a:t>
            </a:r>
            <a:r>
              <a:rPr lang="ko-KR" altLang="en-US" sz="800" dirty="0" smtClean="0"/>
              <a:t>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유형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공개여부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조회건수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작성자</a:t>
            </a:r>
            <a:r>
              <a:rPr lang="en-US" altLang="ko-KR" sz="800" dirty="0" smtClean="0"/>
              <a:t>, </a:t>
            </a:r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등록일자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답변상태 순으로 게시 글에 관한 </a:t>
            </a:r>
            <a:endParaRPr lang="en-US" altLang="ko-KR" sz="800" dirty="0" smtClean="0"/>
          </a:p>
          <a:p>
            <a:r>
              <a:rPr lang="ko-KR" altLang="en-US" sz="800" dirty="0" smtClean="0"/>
              <a:t>   정보가 나열 된다</a:t>
            </a:r>
            <a:endParaRPr lang="en-US" altLang="ko-KR" sz="800" dirty="0" smtClean="0"/>
          </a:p>
          <a:p>
            <a:r>
              <a:rPr lang="en-US" altLang="ko-KR" sz="800" dirty="0" smtClean="0"/>
              <a:t>5. </a:t>
            </a:r>
            <a:r>
              <a:rPr lang="ko-KR" altLang="en-US" sz="800" dirty="0" smtClean="0"/>
              <a:t>제목 내용을 누르면 상세 조회 페이지로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이동한다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비회원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본인이 쓴 글이 아닐 시</a:t>
            </a:r>
            <a:r>
              <a:rPr lang="en-US" altLang="ko-KR" sz="800" dirty="0" smtClean="0"/>
              <a:t> </a:t>
            </a:r>
          </a:p>
          <a:p>
            <a:r>
              <a:rPr lang="en-US" altLang="ko-KR" sz="800" dirty="0" smtClean="0"/>
              <a:t>   A </a:t>
            </a:r>
            <a:r>
              <a:rPr lang="ko-KR" altLang="en-US" sz="800" dirty="0" smtClean="0"/>
              <a:t>팝업 메세지가 뜬다</a:t>
            </a:r>
            <a:endParaRPr lang="en-US" altLang="ko-KR" sz="800" dirty="0" smtClean="0"/>
          </a:p>
          <a:p>
            <a:r>
              <a:rPr lang="en-US" altLang="ko-KR" sz="800" dirty="0" smtClean="0"/>
              <a:t>6. </a:t>
            </a:r>
            <a:r>
              <a:rPr lang="ko-KR" altLang="en-US" sz="800" dirty="0" smtClean="0"/>
              <a:t>답변 내용을 누르면 상세 조회가 된다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비회원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본인이 쓴 글이 아닐 시</a:t>
            </a:r>
            <a:r>
              <a:rPr lang="en-US" altLang="ko-KR" sz="800" dirty="0" smtClean="0"/>
              <a:t> </a:t>
            </a:r>
          </a:p>
          <a:p>
            <a:r>
              <a:rPr lang="en-US" altLang="ko-KR" sz="800" dirty="0" smtClean="0"/>
              <a:t>   A </a:t>
            </a:r>
            <a:r>
              <a:rPr lang="ko-KR" altLang="en-US" sz="800" dirty="0" smtClean="0"/>
              <a:t>팝업 메세지가 뜬다</a:t>
            </a:r>
            <a:endParaRPr lang="en-US" altLang="ko-KR" sz="800" dirty="0" smtClean="0"/>
          </a:p>
          <a:p>
            <a:pPr marL="228600" indent="-228600"/>
            <a:r>
              <a:rPr lang="en-US" altLang="ko-KR" sz="800" dirty="0" smtClean="0"/>
              <a:t>7. </a:t>
            </a:r>
            <a:r>
              <a:rPr lang="ko-KR" altLang="en-US" sz="800" dirty="0" smtClean="0"/>
              <a:t>관리자 만 삭제 버튼이 보이고</a:t>
            </a:r>
            <a:r>
              <a:rPr lang="en-US" altLang="ko-KR" sz="800" dirty="0" smtClean="0"/>
              <a:t>, </a:t>
            </a:r>
          </a:p>
          <a:p>
            <a:pPr marL="228600" indent="-228600"/>
            <a:r>
              <a:rPr lang="en-US" altLang="ko-KR" sz="800" dirty="0" smtClean="0"/>
              <a:t>   </a:t>
            </a:r>
            <a:r>
              <a:rPr lang="ko-KR" altLang="en-US" sz="800" dirty="0" smtClean="0"/>
              <a:t>클릭시 답변이 삭제 된다</a:t>
            </a:r>
            <a:endParaRPr lang="en-US" altLang="ko-KR" sz="800" dirty="0" smtClean="0"/>
          </a:p>
          <a:p>
            <a:r>
              <a:rPr lang="en-US" altLang="ko-KR" sz="800" dirty="0" smtClean="0"/>
              <a:t>8. </a:t>
            </a:r>
            <a:r>
              <a:rPr lang="ko-KR" altLang="en-US" sz="800" dirty="0" smtClean="0"/>
              <a:t>클릭시 게시물 입력페이지로 이동한다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비회원은 </a:t>
            </a:r>
            <a:r>
              <a:rPr lang="en-US" altLang="ko-KR" sz="800" dirty="0" smtClean="0"/>
              <a:t>B </a:t>
            </a:r>
            <a:r>
              <a:rPr lang="ko-KR" altLang="en-US" sz="800" dirty="0" smtClean="0"/>
              <a:t>팝업 메세지가 뜬다</a:t>
            </a:r>
            <a:r>
              <a:rPr lang="en-US" altLang="ko-KR" sz="800" dirty="0" smtClean="0"/>
              <a:t>.</a:t>
            </a:r>
          </a:p>
          <a:p>
            <a:r>
              <a:rPr lang="en-US" altLang="ko-KR" sz="800" dirty="0" smtClean="0"/>
              <a:t>9. </a:t>
            </a:r>
            <a:r>
              <a:rPr lang="ko-KR" altLang="en-US" sz="800" dirty="0" smtClean="0"/>
              <a:t>일반게시글은 한페이지당 </a:t>
            </a:r>
            <a:r>
              <a:rPr lang="en-US" altLang="ko-KR" sz="800" dirty="0" smtClean="0"/>
              <a:t>10</a:t>
            </a:r>
            <a:r>
              <a:rPr lang="ko-KR" altLang="en-US" sz="800" dirty="0" smtClean="0"/>
              <a:t>개씩 작성되며   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이를 초과시 다음 페이지에 작성된다</a:t>
            </a:r>
            <a:r>
              <a:rPr lang="en-US" altLang="ko-KR" sz="800" dirty="0" smtClean="0"/>
              <a:t>             </a:t>
            </a:r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순서는 최신순으로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페이지 상단에 배치된다</a:t>
            </a:r>
            <a:endParaRPr lang="en-US" altLang="ko-KR" sz="800" dirty="0" smtClean="0"/>
          </a:p>
          <a:p>
            <a:r>
              <a:rPr lang="en-US" altLang="ko-KR" sz="800" dirty="0" smtClean="0"/>
              <a:t>10. </a:t>
            </a:r>
            <a:r>
              <a:rPr lang="ko-KR" altLang="en-US" sz="800" dirty="0" smtClean="0"/>
              <a:t>총 </a:t>
            </a:r>
            <a:r>
              <a:rPr lang="en-US" altLang="ko-KR" sz="800" dirty="0" smtClean="0"/>
              <a:t>10</a:t>
            </a:r>
            <a:r>
              <a:rPr lang="ko-KR" altLang="en-US" sz="800" dirty="0" smtClean="0"/>
              <a:t>개의 페이지 번호를 볼 수 있으며</a:t>
            </a:r>
            <a:endParaRPr lang="en-US" altLang="ko-KR" sz="800" dirty="0" smtClean="0"/>
          </a:p>
          <a:p>
            <a:r>
              <a:rPr lang="ko-KR" altLang="en-US" sz="800" dirty="0" smtClean="0"/>
              <a:t>     현재 페이지는 파란색으로 표시된다</a:t>
            </a:r>
            <a:endParaRPr lang="en-US" altLang="ko-KR" sz="800" dirty="0" smtClean="0"/>
          </a:p>
          <a:p>
            <a:r>
              <a:rPr lang="ko-KR" altLang="en-US" sz="800" dirty="0" smtClean="0"/>
              <a:t>     화살표를 누르면 다음 번호의 페이지를 </a:t>
            </a:r>
            <a:endParaRPr lang="en-US" altLang="ko-KR" sz="800" dirty="0" smtClean="0"/>
          </a:p>
          <a:p>
            <a:r>
              <a:rPr lang="en-US" altLang="ko-KR" sz="800" dirty="0" smtClean="0"/>
              <a:t>     </a:t>
            </a:r>
            <a:r>
              <a:rPr lang="ko-KR" altLang="en-US" sz="800" dirty="0" smtClean="0"/>
              <a:t>볼 수 있고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번호를 누르면 해당 번호의 </a:t>
            </a:r>
            <a:endParaRPr lang="en-US" altLang="ko-KR" sz="800" dirty="0" smtClean="0"/>
          </a:p>
          <a:p>
            <a:r>
              <a:rPr lang="en-US" altLang="ko-KR" sz="800" dirty="0" smtClean="0"/>
              <a:t>     </a:t>
            </a:r>
            <a:r>
              <a:rPr lang="ko-KR" altLang="en-US" sz="800" dirty="0" smtClean="0"/>
              <a:t>페이지를 볼 수 있다</a:t>
            </a:r>
          </a:p>
          <a:p>
            <a:endParaRPr lang="ko-KR" altLang="en-US" sz="900" dirty="0" smtClean="0"/>
          </a:p>
          <a:p>
            <a:endParaRPr lang="ko-KR" altLang="en-US" sz="9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663" y="933450"/>
            <a:ext cx="7019925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489892" y="25261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804842" y="25261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261417" y="365965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071292" y="25261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489892" y="34024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261417" y="423115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795121" y="47074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795121" y="527708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489892" y="52312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4688" y="2519364"/>
            <a:ext cx="1898473" cy="1090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2" name="그룹 22"/>
          <p:cNvGrpSpPr/>
          <p:nvPr/>
        </p:nvGrpSpPr>
        <p:grpSpPr>
          <a:xfrm>
            <a:off x="2238375" y="5488459"/>
            <a:ext cx="457199" cy="453082"/>
            <a:chOff x="2238375" y="5488459"/>
            <a:chExt cx="457199" cy="453082"/>
          </a:xfrm>
        </p:grpSpPr>
        <p:sp>
          <p:nvSpPr>
            <p:cNvPr id="21" name="타원 20"/>
            <p:cNvSpPr/>
            <p:nvPr/>
          </p:nvSpPr>
          <p:spPr>
            <a:xfrm>
              <a:off x="2242492" y="5488459"/>
              <a:ext cx="45308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38375" y="553402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77062" y="3848100"/>
            <a:ext cx="2019600" cy="966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5" name="타원 24"/>
          <p:cNvSpPr/>
          <p:nvPr/>
        </p:nvSpPr>
        <p:spPr>
          <a:xfrm>
            <a:off x="6957367" y="36691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81825" y="5038725"/>
            <a:ext cx="2019600" cy="9279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4" name="타원 23"/>
          <p:cNvSpPr/>
          <p:nvPr/>
        </p:nvSpPr>
        <p:spPr>
          <a:xfrm>
            <a:off x="6957367" y="48502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9042401" y="4319365"/>
          <a:ext cx="2877751" cy="228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qnalist.do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qnasearch.do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qnamanagedetail.do</a:t>
                      </a:r>
                      <a:endParaRPr lang="ko-KR" altLang="en-US" sz="1000" dirty="0"/>
                    </a:p>
                  </a:txBody>
                  <a:tcPr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controller.QnalistController</a:t>
                      </a:r>
                      <a:r>
                        <a:rPr lang="en-US" altLang="ko-KR" sz="10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controller.QnasearchController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controller.QnamanagedetailController</a:t>
                      </a:r>
                      <a:endParaRPr lang="ko-KR" altLang="en-US" sz="1000" dirty="0"/>
                    </a:p>
                  </a:txBody>
                  <a:tcPr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/view/</a:t>
                      </a:r>
                      <a:r>
                        <a:rPr lang="en-US" altLang="ko-KR" sz="1000" dirty="0" err="1" smtClean="0"/>
                        <a:t>cs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qna</a:t>
                      </a:r>
                      <a:r>
                        <a:rPr lang="en-US" altLang="ko-KR" sz="1000" dirty="0" smtClean="0"/>
                        <a:t>/qnalist.jsp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938213"/>
            <a:ext cx="723900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 등록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83107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제목 입력칸이다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질문 유형 메뉴다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선택시 질문 유형에 있는 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내용이 구성 되는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뎁스 구조이다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공개 여부를 </a:t>
            </a:r>
            <a:r>
              <a:rPr lang="en-US" altLang="ko-KR" sz="1000" dirty="0" smtClean="0"/>
              <a:t>radio </a:t>
            </a:r>
            <a:r>
              <a:rPr lang="ko-KR" altLang="en-US" sz="1000" dirty="0" smtClean="0"/>
              <a:t>타입으로 선택하는 메뉴다</a:t>
            </a:r>
            <a:endParaRPr lang="en-US" altLang="ko-KR" sz="1000" dirty="0" smtClean="0"/>
          </a:p>
          <a:p>
            <a:r>
              <a:rPr lang="en-US" altLang="ko-KR" sz="1000" dirty="0" smtClean="0"/>
              <a:t>    N</a:t>
            </a:r>
            <a:r>
              <a:rPr lang="ko-KR" altLang="en-US" sz="1000" dirty="0" smtClean="0"/>
              <a:t>을 기본 설정으로한다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내용 입력칸이다</a:t>
            </a:r>
            <a:endParaRPr lang="en-US" altLang="ko-KR" sz="1000" dirty="0" smtClean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이미지를 올리는 첨부 공간이다</a:t>
            </a:r>
            <a:endParaRPr lang="en-US" altLang="ko-KR" sz="1000" dirty="0" smtClean="0"/>
          </a:p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입력된 내용이 초기화되는 버튼이다</a:t>
            </a:r>
            <a:endParaRPr lang="en-US" altLang="ko-KR" sz="1000" dirty="0" smtClean="0"/>
          </a:p>
          <a:p>
            <a:r>
              <a:rPr lang="ko-KR" altLang="en-US" sz="1000" dirty="0" smtClean="0"/>
              <a:t>    클릭 시 </a:t>
            </a:r>
            <a:r>
              <a:rPr lang="en-US" altLang="ko-KR" sz="1000" dirty="0" smtClean="0"/>
              <a:t>7 </a:t>
            </a:r>
            <a:r>
              <a:rPr lang="ko-KR" altLang="en-US" sz="1000" dirty="0" smtClean="0"/>
              <a:t>팝업 확인 창이 뜬다</a:t>
            </a:r>
            <a:endParaRPr lang="en-US" altLang="ko-KR" sz="1000" dirty="0" smtClean="0"/>
          </a:p>
          <a:p>
            <a:r>
              <a:rPr lang="en-US" altLang="ko-KR" sz="1000" dirty="0" smtClean="0"/>
              <a:t>7. </a:t>
            </a:r>
            <a:r>
              <a:rPr lang="ko-KR" altLang="en-US" sz="1000" dirty="0" smtClean="0"/>
              <a:t>네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클릭 시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메인페이지로 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아니요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클릭 시 등록 페이지에 그대로 있다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8. </a:t>
            </a:r>
            <a:r>
              <a:rPr lang="ko-KR" altLang="en-US" sz="1000" dirty="0" smtClean="0"/>
              <a:t>입력된 내용이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메인페이지에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등록되는 버튼이다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클릭시</a:t>
            </a:r>
            <a:r>
              <a:rPr lang="en-US" altLang="ko-KR" sz="1000" dirty="0" smtClean="0"/>
              <a:t>, Q&amp;A </a:t>
            </a:r>
            <a:r>
              <a:rPr lang="ko-KR" altLang="en-US" sz="1000" dirty="0" smtClean="0"/>
              <a:t>메인페이지로 이동한다</a:t>
            </a:r>
            <a:endParaRPr lang="en-US" altLang="ko-KR" sz="1000" dirty="0" smtClean="0"/>
          </a:p>
        </p:txBody>
      </p:sp>
      <p:sp>
        <p:nvSpPr>
          <p:cNvPr id="25" name="타원 24"/>
          <p:cNvSpPr/>
          <p:nvPr/>
        </p:nvSpPr>
        <p:spPr>
          <a:xfrm>
            <a:off x="6290617" y="521223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213667" y="18880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213667" y="23737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442767" y="18499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213667" y="285955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213667" y="50884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5490517" y="52312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8425" y="3714750"/>
            <a:ext cx="2352675" cy="1112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9" name="타원 28"/>
          <p:cNvSpPr/>
          <p:nvPr/>
        </p:nvSpPr>
        <p:spPr>
          <a:xfrm>
            <a:off x="6290617" y="35929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qnaupdate.do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controller.QnaupdateController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</a:t>
                      </a:r>
                      <a:r>
                        <a:rPr lang="en-US" altLang="ko-KR" sz="1200" dirty="0" err="1" smtClean="0"/>
                        <a:t>cs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qna</a:t>
                      </a:r>
                      <a:r>
                        <a:rPr lang="en-US" altLang="ko-KR" sz="1200" dirty="0" smtClean="0"/>
                        <a:t>/qnaupdate.jsp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 등록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83107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smtClean="0"/>
              <a:t>제목 입력칸이다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기본 설정으로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답변입니다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가 입력되어있다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내용 입력칸이다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작성 일자가 기본 설정으로 입력되어있다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입력된 내용이 초기화되는 버튼이다</a:t>
            </a:r>
            <a:endParaRPr lang="en-US" altLang="ko-KR" sz="1000" dirty="0" smtClean="0"/>
          </a:p>
          <a:p>
            <a:r>
              <a:rPr lang="ko-KR" altLang="en-US" sz="1000" dirty="0" smtClean="0"/>
              <a:t>    클릭 시</a:t>
            </a:r>
            <a:r>
              <a:rPr lang="en-US" altLang="ko-KR" sz="1000" dirty="0" smtClean="0"/>
              <a:t> 4 </a:t>
            </a:r>
            <a:r>
              <a:rPr lang="ko-KR" altLang="en-US" sz="1000" dirty="0" smtClean="0"/>
              <a:t>팝업 확인 창이 뜬다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네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클릭 시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메인페이지로 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아니요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클릭 시 등록 페이지에 그대로 있다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입력된 내용이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메인페이지에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등록되는 버튼이다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클릭시</a:t>
            </a:r>
            <a:r>
              <a:rPr lang="en-US" altLang="ko-KR" sz="1000" dirty="0" smtClean="0"/>
              <a:t> Q&amp;A </a:t>
            </a:r>
            <a:r>
              <a:rPr lang="ko-KR" altLang="en-US" sz="1000" dirty="0" err="1" smtClean="0"/>
              <a:t>메인페이지로</a:t>
            </a:r>
            <a:r>
              <a:rPr lang="ko-KR" altLang="en-US" sz="1000" dirty="0" smtClean="0"/>
              <a:t> 이동한다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Request</a:t>
            </a:r>
          </a:p>
          <a:p>
            <a:r>
              <a:rPr lang="en-US" altLang="ko-KR" sz="1000" dirty="0" smtClean="0"/>
              <a:t>view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952500"/>
            <a:ext cx="693420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타원 24"/>
          <p:cNvSpPr/>
          <p:nvPr/>
        </p:nvSpPr>
        <p:spPr>
          <a:xfrm>
            <a:off x="6290617" y="52027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213667" y="18880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213667" y="23737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5490517" y="52312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8425" y="3714750"/>
            <a:ext cx="2352675" cy="1112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7" name="타원 26"/>
          <p:cNvSpPr/>
          <p:nvPr/>
        </p:nvSpPr>
        <p:spPr>
          <a:xfrm>
            <a:off x="6290617" y="35929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manageupdate.do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controller.QnamanageupdateController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</a:t>
                      </a:r>
                      <a:r>
                        <a:rPr lang="en-US" altLang="ko-KR" sz="1200" dirty="0" err="1" smtClean="0"/>
                        <a:t>cs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qna</a:t>
                      </a:r>
                      <a:r>
                        <a:rPr lang="en-US" altLang="ko-KR" sz="1200" dirty="0" smtClean="0"/>
                        <a:t>/manageqnaupdate.jsp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검색 결과 상세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016120" y="928669"/>
            <a:ext cx="2947279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검색 결과 상세</a:t>
            </a:r>
            <a:endParaRPr lang="en-US" altLang="ko-KR" dirty="0"/>
          </a:p>
          <a:p>
            <a:r>
              <a:rPr lang="ko-KR" altLang="en-US" dirty="0"/>
              <a:t>검색 결과에서 의약품을 선택한 경우 효능효과</a:t>
            </a:r>
            <a:r>
              <a:rPr lang="en-US" altLang="ko-KR" dirty="0"/>
              <a:t>, </a:t>
            </a:r>
            <a:r>
              <a:rPr lang="ko-KR" altLang="en-US" dirty="0"/>
              <a:t>용법용량</a:t>
            </a:r>
            <a:r>
              <a:rPr lang="en-US" altLang="ko-KR" dirty="0"/>
              <a:t>, </a:t>
            </a:r>
            <a:r>
              <a:rPr lang="ko-KR" altLang="en-US" dirty="0"/>
              <a:t>주의사항</a:t>
            </a:r>
            <a:r>
              <a:rPr lang="en-US" altLang="ko-KR" dirty="0"/>
              <a:t>(</a:t>
            </a:r>
            <a:r>
              <a:rPr lang="ko-KR" altLang="en-US" dirty="0"/>
              <a:t>일반</a:t>
            </a:r>
            <a:r>
              <a:rPr lang="en-US" altLang="ko-KR" dirty="0"/>
              <a:t>)</a:t>
            </a:r>
            <a:r>
              <a:rPr lang="ko-KR" altLang="en-US" dirty="0"/>
              <a:t>을 표시하는 부분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90F38A2-4AA0-45A4-B0C2-7864617011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99" y="967554"/>
            <a:ext cx="7200000" cy="5624999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="" xmlns:a16="http://schemas.microsoft.com/office/drawing/2014/main" id="{FF5678D6-DFC3-46B0-A1C8-C58FB4CD3067}"/>
              </a:ext>
            </a:extLst>
          </p:cNvPr>
          <p:cNvSpPr/>
          <p:nvPr/>
        </p:nvSpPr>
        <p:spPr>
          <a:xfrm>
            <a:off x="6946006" y="408884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67115" y="3682313"/>
          <a:ext cx="2877751" cy="29343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5858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lt"/>
                        </a:rPr>
                        <a:t>경로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</a:tr>
              <a:tr h="391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j-lt"/>
                        </a:rPr>
                        <a:t>Request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</a:tr>
              <a:tr h="391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j-lt"/>
                        </a:rPr>
                        <a:t>/</a:t>
                      </a:r>
                      <a:r>
                        <a:rPr lang="en-US" altLang="ko-KR" sz="1200" dirty="0" err="1" smtClean="0">
                          <a:latin typeface="+mj-lt"/>
                        </a:rPr>
                        <a:t>search.do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</a:tr>
              <a:tr h="391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j-lt"/>
                        </a:rPr>
                        <a:t>Controller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</a:tr>
              <a:tr h="391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controller.SearchController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</a:tr>
              <a:tr h="391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j-lt"/>
                        </a:rPr>
                        <a:t>View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</a:tr>
              <a:tr h="391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j-lt"/>
                        </a:rPr>
                        <a:t>/index.jsp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31309506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 상세 조회 및 삭제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83107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/>
              <a:t>등록한 질문의 상세조회 내용이다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ko-KR" altLang="en-US" sz="1000" dirty="0" smtClean="0"/>
              <a:t>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조회건수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작성자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유형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</a:t>
            </a:r>
            <a:r>
              <a:rPr lang="en-US" altLang="ko-KR" sz="1000" dirty="0" smtClean="0"/>
              <a:t>, </a:t>
            </a:r>
          </a:p>
          <a:p>
            <a:pPr marL="228600" indent="-228600"/>
            <a:r>
              <a:rPr lang="en-US" altLang="ko-KR" sz="1000" dirty="0" smtClean="0"/>
              <a:t>      </a:t>
            </a:r>
            <a:r>
              <a:rPr lang="ko-KR" altLang="en-US" sz="1000" dirty="0" smtClean="0"/>
              <a:t>공개여부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답변상태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내용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파일첨부 목록 등이 표현된다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클릭 시 </a:t>
            </a:r>
            <a:r>
              <a:rPr lang="en-US" altLang="ko-KR" sz="1000" dirty="0" smtClean="0"/>
              <a:t>3 </a:t>
            </a:r>
            <a:r>
              <a:rPr lang="ko-KR" altLang="en-US" sz="1000" dirty="0" smtClean="0"/>
              <a:t>팝업창이 뜬다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네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클릭 시 본 게시글 및 답변이 삭제 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아니요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클릭 시 조회 페이지에 그대로 있다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클릭 시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메인페이지로 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관리자 여부를 확인하여 글쓰기 버튼이 활성화 </a:t>
            </a:r>
            <a:r>
              <a:rPr lang="en-US" altLang="ko-KR" sz="1000" dirty="0" smtClean="0"/>
              <a:t>   </a:t>
            </a:r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된다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클릭 시 답변등록 페이지로 이동한다</a:t>
            </a:r>
          </a:p>
          <a:p>
            <a:endParaRPr lang="ko-KR" altLang="en-US" sz="1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" y="962025"/>
            <a:ext cx="714375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타원 6"/>
          <p:cNvSpPr/>
          <p:nvPr/>
        </p:nvSpPr>
        <p:spPr>
          <a:xfrm>
            <a:off x="118417" y="16117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471467" y="528843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233467" y="52693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8425" y="3714750"/>
            <a:ext cx="2352675" cy="1112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0" name="타원 9"/>
          <p:cNvSpPr/>
          <p:nvPr/>
        </p:nvSpPr>
        <p:spPr>
          <a:xfrm>
            <a:off x="6290617" y="35929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77290" y="5615799"/>
            <a:ext cx="6000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타원 11"/>
          <p:cNvSpPr/>
          <p:nvPr/>
        </p:nvSpPr>
        <p:spPr>
          <a:xfrm>
            <a:off x="6920889" y="52693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9034163" y="4425751"/>
          <a:ext cx="2877751" cy="22197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qnadetail.do</a:t>
                      </a:r>
                      <a:r>
                        <a:rPr lang="en-US" altLang="ko-KR" sz="1200" dirty="0" smtClean="0"/>
                        <a:t> , /</a:t>
                      </a:r>
                      <a:r>
                        <a:rPr lang="en-US" altLang="ko-KR" sz="1200" dirty="0" err="1" smtClean="0"/>
                        <a:t>qnadelete.do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controller.QnadetailController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controller.QnadeleteController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</a:t>
                      </a:r>
                      <a:r>
                        <a:rPr lang="en-US" altLang="ko-KR" sz="1200" dirty="0" err="1" smtClean="0"/>
                        <a:t>cs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qna</a:t>
                      </a:r>
                      <a:r>
                        <a:rPr lang="en-US" altLang="ko-KR" sz="1200" dirty="0" smtClean="0"/>
                        <a:t>/qnadetail.jsp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[mediQ-나이수] 뉴스게시판 메인페이지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22595" cy="147732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</a:t>
            </a:r>
            <a:r>
              <a:rPr lang="ko-KR" altLang="en-US" sz="1000" dirty="0" smtClean="0"/>
              <a:t>뉴스게시판 </a:t>
            </a:r>
            <a:r>
              <a:rPr lang="ko-KR" altLang="en-US" sz="1000" dirty="0" err="1" smtClean="0"/>
              <a:t>메인페이지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공지사항에 뉴스게시판을 클릭하면 나오는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페이지로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기사요약정보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언론사명</a:t>
            </a:r>
            <a:r>
              <a:rPr lang="en-US" altLang="ko-KR" sz="1000" dirty="0" smtClean="0"/>
              <a:t>, </a:t>
            </a:r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등록일자를 확인가능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페이지당 </a:t>
            </a:r>
            <a:r>
              <a:rPr lang="ko-KR" altLang="en-US" sz="1000" dirty="0" err="1" smtClean="0"/>
              <a:t>게시물수는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개로 제한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뉴스 제목 검색 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제목을 입력하여 검색이 가능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다음페이지 넘어가는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목록보기를 위한 다음페이지로 넘어가는 버튼</a:t>
            </a:r>
            <a:endParaRPr lang="ko-KR" altLang="en-US" sz="100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1558" y="940528"/>
            <a:ext cx="7268309" cy="566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5015039" y="184733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746803" y="226566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103471" y="467394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1086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newslist.do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controller.NewsListController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/view/notice/news/newMain.jsp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[mediQ-나이수] 뉴스게시판 메인페이지 (관리자용)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메인페이지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35419" cy="193899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 </a:t>
            </a:r>
            <a:r>
              <a:rPr lang="ko-KR" altLang="en-US" sz="1000" dirty="0" smtClean="0"/>
              <a:t>뉴스게시판 </a:t>
            </a:r>
            <a:r>
              <a:rPr lang="ko-KR" altLang="en-US" sz="1000" dirty="0" err="1" smtClean="0"/>
              <a:t>메인페이지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헤더영역 공지사항에 뉴스게시판을 클릭하면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나오는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페이지로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기사요약정보</a:t>
            </a:r>
            <a:r>
              <a:rPr lang="en-US" altLang="ko-KR" sz="1000" dirty="0" smtClean="0"/>
              <a:t>,</a:t>
            </a:r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언론사명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등록일자를 확인가능</a:t>
            </a:r>
            <a:r>
              <a:rPr lang="en-US" altLang="ko-KR" sz="1000" dirty="0" smtClean="0"/>
              <a:t>.</a:t>
            </a:r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페이지당 </a:t>
            </a:r>
            <a:r>
              <a:rPr lang="ko-KR" altLang="en-US" sz="1000" dirty="0" err="1" smtClean="0"/>
              <a:t>게시물수는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개로 제한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 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뉴스 제목을 검색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제목을 입력하여 검색이 가능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페이지 설정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다음페이지로 넘어가는 버튼</a:t>
            </a:r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게시판 새 글 등록 버튼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관리자용 접속에서만 보이는 버튼으로 </a:t>
            </a:r>
            <a:r>
              <a:rPr lang="ko-KR" altLang="en-US" sz="1000" dirty="0" err="1" smtClean="0"/>
              <a:t>게시글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등록 시 사용하는 버튼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5548" y="929718"/>
            <a:ext cx="7267575" cy="5718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5318551" y="260907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809103" y="218585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250724" y="467522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035111" y="221623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034163" y="45366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newslist.do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controller.NewsListController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/view/notice/news/newMain.jsp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검색 후 페이지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검색결과 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60995" y="582293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063659" cy="101566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err="1" smtClean="0"/>
              <a:t>메인페이지에서</a:t>
            </a:r>
            <a:r>
              <a:rPr lang="ko-KR" altLang="en-US" sz="1000" dirty="0" smtClean="0"/>
              <a:t> 검색을 이용한 결과</a:t>
            </a:r>
            <a:endParaRPr lang="en-US" altLang="ko-KR" sz="1000" dirty="0" smtClean="0"/>
          </a:p>
          <a:p>
            <a:pPr marL="228600" indent="-228600"/>
            <a:r>
              <a:rPr lang="ko-KR" altLang="en-US" sz="1000" dirty="0" smtClean="0"/>
              <a:t>  뉴스게시판 검색페이지 조회버튼 후의 화면으로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err="1" smtClean="0"/>
              <a:t>검색어에</a:t>
            </a:r>
            <a:r>
              <a:rPr lang="ko-KR" altLang="en-US" sz="1000" dirty="0" smtClean="0"/>
              <a:t> 입력된 단어가 제목에 들어간 </a:t>
            </a:r>
            <a:r>
              <a:rPr lang="ko-KR" altLang="en-US" sz="1000" dirty="0" err="1" smtClean="0"/>
              <a:t>게시글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전부 검색해서 리스트화 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상세페이지 이동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제목을 클릭해야만 상세페이지로 이동 가능</a:t>
            </a:r>
            <a:endParaRPr lang="en-US" altLang="ko-KR" sz="1000" dirty="0" smtClean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8550" y="946193"/>
            <a:ext cx="7262812" cy="5693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1581665" y="276533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644346" y="364472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newssearch.do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controller.NewsSearchController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/view/notice/news/newMain.jsp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상세페이지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상세페이지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108543" cy="193899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smtClean="0"/>
              <a:t>뉴스게시판 상세 페이지화면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뉴스게시판의 상세페이지로 사용자로 </a:t>
            </a:r>
            <a:r>
              <a:rPr lang="ko-KR" altLang="en-US" sz="1000" dirty="0" err="1" smtClean="0"/>
              <a:t>접근시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화면으로 자동 입력되는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언론사명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 와 하부에는 뉴스에 대한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내용이 있는 부분 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목록으로 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다시 조회페이지 또는 </a:t>
            </a:r>
            <a:r>
              <a:rPr lang="ko-KR" altLang="en-US" sz="1000" dirty="0" err="1" smtClean="0"/>
              <a:t>메인페이지로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3.</a:t>
            </a:r>
            <a:r>
              <a:rPr lang="ko-KR" altLang="en-US" sz="1000" dirty="0" smtClean="0"/>
              <a:t> 이미지 구현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기사요약정보 안에서 이미지가 </a:t>
            </a:r>
            <a:r>
              <a:rPr lang="ko-KR" altLang="en-US" sz="1000" dirty="0" err="1" smtClean="0"/>
              <a:t>들어갈수</a:t>
            </a:r>
            <a:r>
              <a:rPr lang="ko-KR" altLang="en-US" sz="1000" dirty="0" smtClean="0"/>
              <a:t> 있지만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이미지의 저장이 아닌 이미지 소스코드를 적어서</a:t>
            </a:r>
            <a:endParaRPr lang="en-US" altLang="ko-KR" sz="1000" dirty="0" smtClean="0"/>
          </a:p>
          <a:p>
            <a:r>
              <a:rPr lang="en-US" altLang="ko-KR" sz="1000" dirty="0" smtClean="0"/>
              <a:t>    html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&lt;a&gt;</a:t>
            </a:r>
            <a:r>
              <a:rPr lang="ko-KR" altLang="en-US" sz="1000" dirty="0" smtClean="0"/>
              <a:t>태그를 통해 이미지 구현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6149" y="939800"/>
            <a:ext cx="7266517" cy="5712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1780659" y="262786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581773" y="501401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389346" y="337674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newsdetail.do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controller.NewsDetailController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/view/notice/news/newsDetail.jsp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등록 (관리자용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등록페이지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063659" cy="193899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</a:t>
            </a:r>
            <a:r>
              <a:rPr lang="ko-KR" altLang="en-US" sz="1000" dirty="0" smtClean="0"/>
              <a:t>뉴스게시판 등록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뉴스 </a:t>
            </a:r>
            <a:r>
              <a:rPr lang="ko-KR" altLang="en-US" sz="1000" dirty="0" err="1" smtClean="0"/>
              <a:t>게시글에</a:t>
            </a:r>
            <a:r>
              <a:rPr lang="ko-KR" altLang="en-US" sz="1000" dirty="0" smtClean="0"/>
              <a:t> 대한 등록페이지로 관리자로 접근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시에만 보이는 화면으로 제목과 언론사명과 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기사요약정보등을</a:t>
            </a:r>
            <a:r>
              <a:rPr lang="ko-KR" altLang="en-US" sz="1000" dirty="0" smtClean="0"/>
              <a:t> 입력할 수 있는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등록일자는 등록을 누를 시 자동 입력되는 부분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파일선택으로 그림파일을 지정하는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번호는 자동 저장으로 처리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2.  </a:t>
            </a:r>
            <a:r>
              <a:rPr lang="ko-KR" altLang="en-US" sz="1000" dirty="0" smtClean="0"/>
              <a:t>글 등록 관련 등록 및 취소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등록 시에는 뉴스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메인으로</a:t>
            </a:r>
            <a:r>
              <a:rPr lang="ko-KR" altLang="en-US" sz="1000" dirty="0" smtClean="0"/>
              <a:t> 이동하면서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작성된 </a:t>
            </a:r>
            <a:r>
              <a:rPr lang="ko-KR" altLang="en-US" sz="1000" dirty="0" err="1" smtClean="0"/>
              <a:t>게시글이</a:t>
            </a:r>
            <a:r>
              <a:rPr lang="ko-KR" altLang="en-US" sz="1000" dirty="0" smtClean="0"/>
              <a:t> 등록되는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err="1" smtClean="0"/>
              <a:t>취소시에는</a:t>
            </a:r>
            <a:r>
              <a:rPr lang="ko-KR" altLang="en-US" sz="1000" dirty="0" smtClean="0"/>
              <a:t> 뉴스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메인으로</a:t>
            </a:r>
            <a:r>
              <a:rPr lang="ko-KR" altLang="en-US" sz="1000" dirty="0" smtClean="0"/>
              <a:t> 이동하면서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작성된 </a:t>
            </a:r>
            <a:r>
              <a:rPr lang="ko-KR" altLang="en-US" sz="1000" dirty="0" err="1" smtClean="0"/>
              <a:t>게시글은</a:t>
            </a:r>
            <a:r>
              <a:rPr lang="ko-KR" altLang="en-US" sz="1000" dirty="0" smtClean="0"/>
              <a:t> 저장되지 않는 버튼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8550" y="933193"/>
            <a:ext cx="7246336" cy="5698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1064737" y="27769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879365" y="496612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newswrite.do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controller.NewsWriteController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/view/notice/news/newsInsert.jsp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수정(관리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수정페이지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153427" cy="240065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 </a:t>
            </a:r>
            <a:r>
              <a:rPr lang="ko-KR" altLang="en-US" sz="1000" dirty="0" smtClean="0"/>
              <a:t>뉴스게시판 수정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뉴스 상세페이지에서 수정버튼을 클릭하면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나오는 화면으로 제목과 언론사명 과 내용 등을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수정할 수 있는 부분 </a:t>
            </a:r>
            <a:endParaRPr lang="en-US" altLang="ko-KR" sz="1000" dirty="0" smtClean="0"/>
          </a:p>
          <a:p>
            <a:r>
              <a:rPr lang="en-US" altLang="ko-KR" sz="1000" dirty="0" smtClean="0"/>
              <a:t>2.  </a:t>
            </a:r>
            <a:r>
              <a:rPr lang="ko-KR" altLang="en-US" sz="1000" dirty="0" smtClean="0"/>
              <a:t>게시물 수정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취소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수정 버튼 클릭 시에는 새롭게 수정된 시간으로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등록일자로 되면서 뉴스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메인 페이지에서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제일 처음으로 올라가는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취소 버튼 클릭 시에는 수정을 누르기 전으로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돌아가는 것으로 </a:t>
            </a:r>
            <a:r>
              <a:rPr lang="ko-KR" altLang="en-US" sz="1000" dirty="0" err="1" smtClean="0"/>
              <a:t>게시글에</a:t>
            </a:r>
            <a:r>
              <a:rPr lang="ko-KR" altLang="en-US" sz="1000" dirty="0" smtClean="0"/>
              <a:t> 대한 변동이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없이 표현되는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게시물 삭제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삭제 버튼 클릭 시에는 해당 뉴스 </a:t>
            </a:r>
            <a:r>
              <a:rPr lang="ko-KR" altLang="en-US" sz="1000" dirty="0" err="1" smtClean="0"/>
              <a:t>게시글은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삭제가 되면서 메인 페이지에서도 </a:t>
            </a:r>
            <a:endParaRPr lang="en-US" altLang="ko-KR" sz="1000" dirty="0" smtClean="0"/>
          </a:p>
          <a:p>
            <a:r>
              <a:rPr lang="ko-KR" altLang="en-US" sz="1000" dirty="0" smtClean="0"/>
              <a:t>   삭제 처리가 되는 부분</a:t>
            </a:r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5548" y="944391"/>
            <a:ext cx="7280069" cy="5654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3076602" y="295886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642070" y="494584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432051" y="491590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50639" y="4401037"/>
          <a:ext cx="2877751" cy="22197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newsmodify.do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200" u="sng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newsdelete.do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controller.NewsModifyController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controller.NewsDeleteController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/view/notice/news/newsModify.jsp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1494936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승인 품목 조회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3518" y="939114"/>
            <a:ext cx="7268589" cy="5690286"/>
          </a:xfrm>
          <a:prstGeom prst="rect">
            <a:avLst/>
          </a:prstGeom>
        </p:spPr>
      </p:pic>
      <p:pic>
        <p:nvPicPr>
          <p:cNvPr id="1026" name="Picture 2" descr="C:\Users\hong\Desktop\의약품 승인목록 검색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4036" y="1828802"/>
            <a:ext cx="7255565" cy="3846443"/>
          </a:xfrm>
          <a:prstGeom prst="rect">
            <a:avLst/>
          </a:prstGeom>
          <a:noFill/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4095" y="1807783"/>
            <a:ext cx="7290219" cy="3857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8999344" y="928670"/>
            <a:ext cx="2964056" cy="33239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000" smtClean="0"/>
              <a:t>1. </a:t>
            </a:r>
            <a:r>
              <a:rPr lang="ko-KR" altLang="en-US" sz="1000" smtClean="0"/>
              <a:t>의약품 허가 품목 검색 페이지</a:t>
            </a:r>
            <a:endParaRPr lang="en-US" altLang="ko-KR" sz="1000" smtClean="0"/>
          </a:p>
          <a:p>
            <a:pPr marL="228600" indent="-228600">
              <a:buAutoNum type="arabicPeriod"/>
            </a:pPr>
            <a:endParaRPr lang="en-US" altLang="ko-KR" sz="1000" smtClean="0"/>
          </a:p>
          <a:p>
            <a:r>
              <a:rPr lang="en-US" altLang="ko-KR" sz="1000" smtClean="0"/>
              <a:t>2. </a:t>
            </a:r>
            <a:r>
              <a:rPr lang="ko-KR" altLang="en-US" sz="1000" smtClean="0"/>
              <a:t>승인 의약품 검색</a:t>
            </a:r>
            <a:endParaRPr lang="en-US" altLang="ko-KR" sz="1000" smtClean="0"/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품목명을 이용하여 승인된 의약품을 검색</a:t>
            </a:r>
            <a:r>
              <a:rPr lang="en-US" altLang="ko-KR" sz="1000" smtClean="0"/>
              <a:t>, </a:t>
            </a:r>
            <a:r>
              <a:rPr lang="ko-KR" altLang="en-US" sz="1000" smtClean="0"/>
              <a:t>업</a:t>
            </a:r>
            <a:endParaRPr lang="en-US" altLang="ko-KR" sz="1000" smtClean="0"/>
          </a:p>
          <a:p>
            <a:r>
              <a:rPr lang="en-US" altLang="ko-KR" sz="1000" smtClean="0"/>
              <a:t>   </a:t>
            </a:r>
            <a:r>
              <a:rPr lang="ko-KR" altLang="en-US" sz="1000" err="1" smtClean="0"/>
              <a:t>체명</a:t>
            </a:r>
            <a:r>
              <a:rPr lang="en-US" altLang="ko-KR" sz="1000" smtClean="0"/>
              <a:t>, </a:t>
            </a:r>
            <a:r>
              <a:rPr lang="ko-KR" altLang="en-US" sz="1000" smtClean="0"/>
              <a:t>품목명</a:t>
            </a:r>
            <a:r>
              <a:rPr lang="en-US" altLang="ko-KR" sz="1000" smtClean="0"/>
              <a:t>, </a:t>
            </a:r>
            <a:r>
              <a:rPr lang="ko-KR" altLang="en-US" sz="1000" smtClean="0"/>
              <a:t>전문일반</a:t>
            </a:r>
            <a:r>
              <a:rPr lang="en-US" altLang="ko-KR" sz="1000" smtClean="0"/>
              <a:t>, </a:t>
            </a:r>
            <a:r>
              <a:rPr lang="ko-KR" altLang="en-US" sz="1000" smtClean="0"/>
              <a:t>승인일자를 출력 받을 </a:t>
            </a:r>
            <a:endParaRPr lang="en-US" altLang="ko-KR" sz="1000" smtClean="0"/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수 있다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3. </a:t>
            </a:r>
            <a:r>
              <a:rPr lang="ko-KR" altLang="en-US" sz="1000" smtClean="0"/>
              <a:t>승인 의약품 출력</a:t>
            </a:r>
            <a:endParaRPr lang="en-US" altLang="ko-KR" sz="1000" smtClean="0"/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품목명으로 검색된 의약품을 </a:t>
            </a:r>
            <a:r>
              <a:rPr lang="ko-KR" altLang="en-US" sz="1000" err="1" smtClean="0"/>
              <a:t>업체명</a:t>
            </a:r>
            <a:r>
              <a:rPr lang="en-US" altLang="ko-KR" sz="1000" smtClean="0"/>
              <a:t>, </a:t>
            </a:r>
            <a:r>
              <a:rPr lang="ko-KR" altLang="en-US" sz="1000" smtClean="0"/>
              <a:t>품목명</a:t>
            </a:r>
            <a:r>
              <a:rPr lang="en-US" altLang="ko-KR" sz="1000" smtClean="0"/>
              <a:t>, </a:t>
            </a:r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전문일반</a:t>
            </a:r>
            <a:r>
              <a:rPr lang="en-US" altLang="ko-KR" sz="1000" smtClean="0"/>
              <a:t>, </a:t>
            </a:r>
            <a:r>
              <a:rPr lang="ko-KR" altLang="en-US" sz="1000" smtClean="0"/>
              <a:t>승인일자를 조회할 수 있다</a:t>
            </a:r>
            <a:r>
              <a:rPr lang="en-US" altLang="ko-KR" sz="1000" smtClean="0"/>
              <a:t>.</a:t>
            </a:r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각 페이지는 </a:t>
            </a:r>
            <a:r>
              <a:rPr lang="en-US" altLang="ko-KR" sz="1000" smtClean="0"/>
              <a:t>10</a:t>
            </a:r>
            <a:r>
              <a:rPr lang="ko-KR" altLang="en-US" sz="1000" smtClean="0"/>
              <a:t>개의 게시물을 포함한다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4. </a:t>
            </a:r>
            <a:r>
              <a:rPr lang="ko-KR" altLang="en-US" sz="1000" smtClean="0"/>
              <a:t>복용 시 주의사항</a:t>
            </a:r>
            <a:endParaRPr lang="en-US" altLang="ko-KR" sz="1000" smtClean="0"/>
          </a:p>
          <a:p>
            <a:r>
              <a:rPr lang="ko-KR" altLang="en-US" sz="1000" smtClean="0"/>
              <a:t>   리스트에 출력된 의약품 정보를 클릭할 시 의                                                     </a:t>
            </a:r>
            <a:r>
              <a:rPr lang="en-US" altLang="ko-KR" sz="1000" smtClean="0"/>
              <a:t>    </a:t>
            </a:r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약품에 대한 세부 주의사항을 조회해 볼 수 </a:t>
            </a:r>
            <a:r>
              <a:rPr lang="ko-KR" altLang="en-US" sz="1000" err="1" smtClean="0"/>
              <a:t>있</a:t>
            </a:r>
            <a:endParaRPr lang="en-US" altLang="ko-KR" sz="1000" smtClean="0"/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다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5. </a:t>
            </a:r>
            <a:r>
              <a:rPr lang="ko-KR" altLang="en-US" sz="1000" smtClean="0"/>
              <a:t>페이지 이동</a:t>
            </a:r>
            <a:endParaRPr lang="en-US" altLang="ko-KR" sz="1000" smtClean="0"/>
          </a:p>
          <a:p>
            <a:r>
              <a:rPr lang="ko-KR" altLang="en-US" sz="1000" smtClean="0"/>
              <a:t>   현재 페이지의 번호를 명시하고 이전 및 다음</a:t>
            </a:r>
            <a:endParaRPr lang="en-US" altLang="ko-KR" sz="1000" smtClean="0"/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페이지로 이동 가능한 부분</a:t>
            </a:r>
            <a:r>
              <a:rPr lang="en-US" altLang="ko-KR" sz="1000" smtClean="0"/>
              <a:t>.</a:t>
            </a:r>
          </a:p>
          <a:p>
            <a:endParaRPr lang="ko-KR" altLang="en-US" sz="1000"/>
          </a:p>
        </p:txBody>
      </p:sp>
      <p:sp>
        <p:nvSpPr>
          <p:cNvPr id="30" name="타원 29"/>
          <p:cNvSpPr/>
          <p:nvPr/>
        </p:nvSpPr>
        <p:spPr>
          <a:xfrm>
            <a:off x="933714" y="112205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1386796" y="210124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474673" y="310278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3953950" y="557884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933714" y="303244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경로</a:t>
                      </a:r>
                      <a:endParaRPr lang="ko-KR" altLang="en-US" sz="120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Request</a:t>
                      </a:r>
                      <a:endParaRPr lang="ko-KR" altLang="en-US" sz="120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/</a:t>
                      </a:r>
                      <a:r>
                        <a:rPr lang="en-US" altLang="ko-KR" sz="1200" err="1" smtClean="0"/>
                        <a:t>recognize.do</a:t>
                      </a:r>
                      <a:endParaRPr lang="ko-KR" altLang="en-US" sz="120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Controller</a:t>
                      </a:r>
                      <a:endParaRPr lang="ko-KR" altLang="en-US" sz="120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err="1" smtClean="0"/>
                        <a:t>controller.RecognizeSearchController</a:t>
                      </a:r>
                      <a:endParaRPr lang="ko-KR" altLang="en-US" sz="120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View</a:t>
                      </a:r>
                      <a:endParaRPr lang="ko-KR" altLang="en-US" sz="120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/view/product/Recognizelist.jsp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165750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58073333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승인 품목 조회 상세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4" y="928670"/>
            <a:ext cx="2964056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000" smtClean="0"/>
              <a:t>1. </a:t>
            </a:r>
            <a:r>
              <a:rPr lang="ko-KR" altLang="en-US" sz="1000" smtClean="0"/>
              <a:t>의약품 허가 품목 상세 페이지</a:t>
            </a:r>
            <a:endParaRPr lang="en-US" altLang="ko-KR" sz="1000" smtClean="0"/>
          </a:p>
          <a:p>
            <a:pPr marL="228600" indent="-228600">
              <a:buAutoNum type="arabicPeriod"/>
            </a:pPr>
            <a:endParaRPr lang="en-US" altLang="ko-KR" sz="1000" smtClean="0"/>
          </a:p>
          <a:p>
            <a:r>
              <a:rPr lang="en-US" altLang="ko-KR" sz="1000" smtClean="0"/>
              <a:t>2. </a:t>
            </a:r>
            <a:r>
              <a:rPr lang="ko-KR" altLang="en-US" sz="1000" smtClean="0"/>
              <a:t>승인 의약품 검색</a:t>
            </a:r>
            <a:endParaRPr lang="en-US" altLang="ko-KR" sz="1000" smtClean="0"/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품목명을 이용하여 승인된 의약품을 검색</a:t>
            </a:r>
            <a:r>
              <a:rPr lang="en-US" altLang="ko-KR" sz="1000" smtClean="0"/>
              <a:t>, </a:t>
            </a:r>
            <a:r>
              <a:rPr lang="ko-KR" altLang="en-US" sz="1000" smtClean="0"/>
              <a:t>업</a:t>
            </a:r>
            <a:endParaRPr lang="en-US" altLang="ko-KR" sz="1000" smtClean="0"/>
          </a:p>
          <a:p>
            <a:r>
              <a:rPr lang="en-US" altLang="ko-KR" sz="1000" smtClean="0"/>
              <a:t>   </a:t>
            </a:r>
            <a:r>
              <a:rPr lang="ko-KR" altLang="en-US" sz="1000" err="1" smtClean="0"/>
              <a:t>체명</a:t>
            </a:r>
            <a:r>
              <a:rPr lang="en-US" altLang="ko-KR" sz="1000" smtClean="0"/>
              <a:t>, </a:t>
            </a:r>
            <a:r>
              <a:rPr lang="ko-KR" altLang="en-US" sz="1000" smtClean="0"/>
              <a:t>품목명</a:t>
            </a:r>
            <a:r>
              <a:rPr lang="en-US" altLang="ko-KR" sz="1000" smtClean="0"/>
              <a:t>, </a:t>
            </a:r>
            <a:r>
              <a:rPr lang="ko-KR" altLang="en-US" sz="1000" smtClean="0"/>
              <a:t>전문일반</a:t>
            </a:r>
            <a:r>
              <a:rPr lang="en-US" altLang="ko-KR" sz="1000" smtClean="0"/>
              <a:t>, </a:t>
            </a:r>
            <a:r>
              <a:rPr lang="ko-KR" altLang="en-US" sz="1000" smtClean="0"/>
              <a:t>승인일자를 출력 받을 </a:t>
            </a:r>
            <a:endParaRPr lang="en-US" altLang="ko-KR" sz="1000" smtClean="0"/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수 있다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3. </a:t>
            </a:r>
            <a:r>
              <a:rPr lang="ko-KR" altLang="en-US" sz="1000" smtClean="0"/>
              <a:t>복용 시 주의사항</a:t>
            </a:r>
            <a:endParaRPr lang="en-US" altLang="ko-KR" sz="1000" smtClean="0"/>
          </a:p>
          <a:p>
            <a:r>
              <a:rPr lang="ko-KR" altLang="en-US" sz="1000" smtClean="0"/>
              <a:t>   리스트에 출력된 의약품 정보를 클릭할 시 의                                                     </a:t>
            </a:r>
            <a:r>
              <a:rPr lang="en-US" altLang="ko-KR" sz="1000" smtClean="0"/>
              <a:t>    </a:t>
            </a:r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약품에 대한 세부 주의사항을 조회해 볼 수 </a:t>
            </a:r>
            <a:r>
              <a:rPr lang="ko-KR" altLang="en-US" sz="1000" err="1" smtClean="0"/>
              <a:t>있</a:t>
            </a:r>
            <a:endParaRPr lang="en-US" altLang="ko-KR" sz="1000" smtClean="0"/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다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4939" y="928671"/>
            <a:ext cx="7325747" cy="5700730"/>
          </a:xfrm>
          <a:prstGeom prst="rect">
            <a:avLst/>
          </a:prstGeom>
        </p:spPr>
      </p:pic>
      <p:pic>
        <p:nvPicPr>
          <p:cNvPr id="11" name="Picture 2" descr="C:\Users\hong\Desktop\의약품 승인목록 검색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4157" y="1838740"/>
            <a:ext cx="7325139" cy="3846443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5539777" y="353016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4157" y="1828799"/>
            <a:ext cx="7335078" cy="3856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타원 22"/>
          <p:cNvSpPr/>
          <p:nvPr/>
        </p:nvSpPr>
        <p:spPr>
          <a:xfrm>
            <a:off x="1152375" y="135065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605457" y="232983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152375" y="326104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경로</a:t>
                      </a:r>
                      <a:endParaRPr lang="ko-KR" altLang="en-US" sz="120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Request</a:t>
                      </a:r>
                      <a:endParaRPr lang="ko-KR" altLang="en-US" sz="120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/</a:t>
                      </a:r>
                      <a:r>
                        <a:rPr lang="en-US" altLang="ko-KR" sz="1200" err="1" smtClean="0"/>
                        <a:t>recognize.do</a:t>
                      </a:r>
                      <a:endParaRPr lang="ko-KR" altLang="en-US" sz="120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Controller</a:t>
                      </a:r>
                      <a:endParaRPr lang="ko-KR" altLang="en-US" sz="120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err="1" smtClean="0"/>
                        <a:t>controller.RecognizeSearchController</a:t>
                      </a:r>
                      <a:endParaRPr lang="ko-KR" altLang="en-US" sz="120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View</a:t>
                      </a:r>
                      <a:endParaRPr lang="ko-KR" altLang="en-US" sz="120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/view/product/Recognizelist.jsp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995419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98104781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정보 추가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64056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1. </a:t>
            </a:r>
            <a:r>
              <a:rPr lang="ko-KR" altLang="en-US" sz="1000" smtClean="0"/>
              <a:t>관리자 페이지 </a:t>
            </a:r>
            <a:r>
              <a:rPr lang="en-US" altLang="ko-KR" sz="1000" smtClean="0"/>
              <a:t>- </a:t>
            </a:r>
            <a:r>
              <a:rPr lang="ko-KR" altLang="en-US" sz="1000" smtClean="0"/>
              <a:t>의약품 정보 추가 페이지</a:t>
            </a:r>
            <a:r>
              <a:rPr lang="en-US" altLang="ko-KR" sz="1000" smtClean="0"/>
              <a:t> 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2. </a:t>
            </a:r>
            <a:r>
              <a:rPr lang="ko-KR" altLang="en-US" sz="1000" smtClean="0"/>
              <a:t>의약품 출력 정보 기입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 </a:t>
            </a:r>
            <a:r>
              <a:rPr lang="ko-KR" altLang="en-US" sz="1000" smtClean="0"/>
              <a:t>의약품 검색 결과 페이지에 출력되는 품목기준</a:t>
            </a:r>
            <a:endParaRPr lang="en-US" altLang="ko-KR" sz="1000" smtClean="0"/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코드</a:t>
            </a:r>
            <a:r>
              <a:rPr lang="en-US" altLang="ko-KR" sz="1000" smtClean="0"/>
              <a:t>, </a:t>
            </a:r>
            <a:r>
              <a:rPr lang="ko-KR" altLang="en-US" sz="1000" smtClean="0"/>
              <a:t>품목명</a:t>
            </a:r>
            <a:r>
              <a:rPr lang="en-US" altLang="ko-KR" sz="1000" smtClean="0"/>
              <a:t>, </a:t>
            </a:r>
            <a:r>
              <a:rPr lang="ko-KR" altLang="en-US" sz="1000" err="1" smtClean="0"/>
              <a:t>업체명</a:t>
            </a:r>
            <a:r>
              <a:rPr lang="en-US" altLang="ko-KR" sz="1000" smtClean="0"/>
              <a:t>, </a:t>
            </a:r>
            <a:r>
              <a:rPr lang="ko-KR" altLang="en-US" sz="1000" smtClean="0"/>
              <a:t>허가일자</a:t>
            </a:r>
            <a:r>
              <a:rPr lang="en-US" altLang="ko-KR" sz="1000" smtClean="0"/>
              <a:t>, </a:t>
            </a:r>
            <a:r>
              <a:rPr lang="ko-KR" altLang="en-US" sz="1000" smtClean="0"/>
              <a:t>주의사항</a:t>
            </a:r>
            <a:r>
              <a:rPr lang="en-US" altLang="ko-KR" sz="1000" smtClean="0"/>
              <a:t>, </a:t>
            </a:r>
            <a:r>
              <a:rPr lang="ko-KR" altLang="en-US" sz="1000" err="1" smtClean="0"/>
              <a:t>취</a:t>
            </a:r>
            <a:endParaRPr lang="en-US" altLang="ko-KR" sz="1000" smtClean="0"/>
          </a:p>
          <a:p>
            <a:r>
              <a:rPr lang="en-US" altLang="ko-KR" sz="1000" smtClean="0"/>
              <a:t>   </a:t>
            </a:r>
            <a:r>
              <a:rPr lang="ko-KR" altLang="en-US" sz="1000" err="1" smtClean="0"/>
              <a:t>소일자</a:t>
            </a:r>
            <a:r>
              <a:rPr lang="en-US" altLang="ko-KR" sz="1000" smtClean="0"/>
              <a:t>, </a:t>
            </a:r>
            <a:r>
              <a:rPr lang="ko-KR" altLang="en-US" sz="1000" smtClean="0"/>
              <a:t>전문일반</a:t>
            </a:r>
            <a:r>
              <a:rPr lang="en-US" altLang="ko-KR" sz="1000" smtClean="0"/>
              <a:t>, </a:t>
            </a:r>
            <a:r>
              <a:rPr lang="ko-KR" altLang="en-US" sz="1000" smtClean="0"/>
              <a:t>용법용량</a:t>
            </a:r>
            <a:r>
              <a:rPr lang="en-US" altLang="ko-KR" sz="1000" smtClean="0"/>
              <a:t>, </a:t>
            </a:r>
            <a:r>
              <a:rPr lang="ko-KR" altLang="en-US" sz="1000" smtClean="0"/>
              <a:t>변경일자</a:t>
            </a:r>
            <a:r>
              <a:rPr lang="en-US" altLang="ko-KR" sz="1000" smtClean="0"/>
              <a:t>, </a:t>
            </a:r>
            <a:r>
              <a:rPr lang="ko-KR" altLang="en-US" sz="1000" smtClean="0"/>
              <a:t>분류</a:t>
            </a:r>
            <a:r>
              <a:rPr lang="en-US" altLang="ko-KR" sz="1000" smtClean="0"/>
              <a:t>, </a:t>
            </a:r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성상</a:t>
            </a:r>
            <a:r>
              <a:rPr lang="en-US" altLang="ko-KR" sz="1000" smtClean="0"/>
              <a:t>, </a:t>
            </a:r>
            <a:r>
              <a:rPr lang="ko-KR" altLang="en-US" sz="1000" smtClean="0"/>
              <a:t>포장단위</a:t>
            </a:r>
            <a:r>
              <a:rPr lang="en-US" altLang="ko-KR" sz="1000" smtClean="0"/>
              <a:t>, </a:t>
            </a:r>
            <a:r>
              <a:rPr lang="ko-KR" altLang="en-US" sz="1000" smtClean="0"/>
              <a:t>효능효과를 기입할 수 있는 부</a:t>
            </a:r>
            <a:endParaRPr lang="en-US" altLang="ko-KR" sz="1000" smtClean="0"/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분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3. </a:t>
            </a:r>
            <a:r>
              <a:rPr lang="ko-KR" altLang="en-US" sz="1000" smtClean="0"/>
              <a:t>취소 및 추가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 </a:t>
            </a:r>
            <a:r>
              <a:rPr lang="ko-KR" altLang="en-US" sz="1000" smtClean="0"/>
              <a:t> 작성한 사항을 저장하지 않고 의약품 검색 </a:t>
            </a:r>
            <a:r>
              <a:rPr lang="ko-KR" altLang="en-US" sz="1000" err="1" smtClean="0"/>
              <a:t>페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  </a:t>
            </a:r>
            <a:r>
              <a:rPr lang="ko-KR" altLang="en-US" sz="1000" smtClean="0"/>
              <a:t>이지로 되돌아 갈 수 있는 버튼과 작성한 사항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  </a:t>
            </a:r>
            <a:r>
              <a:rPr lang="ko-KR" altLang="en-US" sz="1000" smtClean="0"/>
              <a:t>을 데이터베이스에 저장하여 출력할 수 있게  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  </a:t>
            </a:r>
            <a:r>
              <a:rPr lang="ko-KR" altLang="en-US" sz="1000" smtClean="0"/>
              <a:t>하는 버튼을 포함한 부분</a:t>
            </a:r>
            <a:endParaRPr lang="ko-KR" altLang="en-US" sz="10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649" y="928670"/>
            <a:ext cx="7354326" cy="570630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1413" y="1779373"/>
            <a:ext cx="7319376" cy="4226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타원 11"/>
          <p:cNvSpPr/>
          <p:nvPr/>
        </p:nvSpPr>
        <p:spPr>
          <a:xfrm>
            <a:off x="908066" y="104934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83353" y="250606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323158" y="556386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54520" y="32798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경로</a:t>
                      </a:r>
                      <a:endParaRPr lang="ko-KR" altLang="en-US" sz="120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Request</a:t>
                      </a:r>
                      <a:endParaRPr lang="ko-KR" altLang="en-US" sz="120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/</a:t>
                      </a:r>
                      <a:r>
                        <a:rPr lang="en-US" altLang="ko-KR" sz="1200" err="1" smtClean="0"/>
                        <a:t>plusinfo.do</a:t>
                      </a:r>
                      <a:endParaRPr lang="ko-KR" altLang="en-US" sz="120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Controller</a:t>
                      </a:r>
                      <a:endParaRPr lang="ko-KR" altLang="en-US" sz="120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err="1" smtClean="0"/>
                        <a:t>controller.PlusInfoController</a:t>
                      </a:r>
                      <a:endParaRPr lang="ko-KR" altLang="en-US" sz="120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View</a:t>
                      </a:r>
                      <a:endParaRPr lang="ko-KR" altLang="en-US" sz="120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/view/product/Plusinfo.jsp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590789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70685" cy="310854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로그인 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1. </a:t>
            </a:r>
            <a:r>
              <a:rPr lang="ko-KR" altLang="en-US" sz="1400" dirty="0" smtClean="0"/>
              <a:t>아이디 입력 칸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2. </a:t>
            </a:r>
            <a:r>
              <a:rPr lang="ko-KR" altLang="en-US" sz="1400" dirty="0" smtClean="0"/>
              <a:t>비밀번호 입력 칸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3. </a:t>
            </a:r>
            <a:r>
              <a:rPr lang="ko-KR" altLang="en-US" sz="1400" dirty="0" smtClean="0"/>
              <a:t>클릭 시 입력된 정보를 통해 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로그인 가능여부를 확인하고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가능 시 로그인 페이지 직전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페이지로 이동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4. </a:t>
            </a:r>
            <a:r>
              <a:rPr lang="ko-KR" altLang="en-US" sz="1400" dirty="0" smtClean="0"/>
              <a:t>클릭 시 아이디 찾기 페이지로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5. </a:t>
            </a:r>
            <a:r>
              <a:rPr lang="ko-KR" altLang="en-US" sz="1400" dirty="0" smtClean="0"/>
              <a:t>클릭 시 비밀번호 찾기 페이지로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6. </a:t>
            </a:r>
            <a:r>
              <a:rPr lang="ko-KR" altLang="en-US" sz="1400" dirty="0" smtClean="0"/>
              <a:t>클릭 시 회원가입 페이지로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</p:txBody>
      </p:sp>
      <p:pic>
        <p:nvPicPr>
          <p:cNvPr id="2051" name="Picture 3" descr="C:\Users\hong\Desktop\02_로그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4237" y="935663"/>
            <a:ext cx="7284184" cy="5690768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040173" y="307772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047607" y="362041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058758" y="416682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527432" y="508122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430679" y="507007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289324" y="508122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login.do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controller.LoginController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/view/member/login.jsp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98104781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정보 상세조회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64056" cy="240065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1. </a:t>
            </a:r>
            <a:r>
              <a:rPr lang="ko-KR" altLang="en-US" sz="1000" smtClean="0"/>
              <a:t>관리자 페이지 </a:t>
            </a:r>
            <a:r>
              <a:rPr lang="en-US" altLang="ko-KR" sz="1000" smtClean="0"/>
              <a:t>- </a:t>
            </a:r>
            <a:r>
              <a:rPr lang="ko-KR" altLang="en-US" sz="1000" smtClean="0"/>
              <a:t>의약품 정보 상세조회 페이지</a:t>
            </a:r>
            <a:r>
              <a:rPr lang="en-US" altLang="ko-KR" sz="1000" smtClean="0"/>
              <a:t> 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2. </a:t>
            </a:r>
            <a:r>
              <a:rPr lang="ko-KR" altLang="en-US" sz="1000" smtClean="0"/>
              <a:t>의약품 정보 출력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 </a:t>
            </a:r>
            <a:r>
              <a:rPr lang="ko-KR" altLang="en-US" sz="1000" smtClean="0"/>
              <a:t>의약품 검색 결과 페이지에서 품목명을 </a:t>
            </a:r>
            <a:r>
              <a:rPr lang="ko-KR" altLang="en-US" sz="1000" err="1" smtClean="0"/>
              <a:t>기준으</a:t>
            </a:r>
            <a:endParaRPr lang="en-US" altLang="ko-KR" sz="1000" smtClean="0"/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로 검색 후 출력되는 품목기준코드</a:t>
            </a:r>
            <a:r>
              <a:rPr lang="en-US" altLang="ko-KR" sz="1000" smtClean="0"/>
              <a:t>, </a:t>
            </a:r>
            <a:r>
              <a:rPr lang="ko-KR" altLang="en-US" sz="1000" smtClean="0"/>
              <a:t>품목명</a:t>
            </a:r>
            <a:r>
              <a:rPr lang="en-US" altLang="ko-KR" sz="1000" smtClean="0"/>
              <a:t>, </a:t>
            </a:r>
            <a:r>
              <a:rPr lang="ko-KR" altLang="en-US" sz="1000" smtClean="0"/>
              <a:t>업</a:t>
            </a:r>
            <a:endParaRPr lang="en-US" altLang="ko-KR" sz="1000" smtClean="0"/>
          </a:p>
          <a:p>
            <a:r>
              <a:rPr lang="en-US" altLang="ko-KR" sz="1000" smtClean="0"/>
              <a:t>   </a:t>
            </a:r>
            <a:r>
              <a:rPr lang="ko-KR" altLang="en-US" sz="1000" err="1" smtClean="0"/>
              <a:t>체명</a:t>
            </a:r>
            <a:r>
              <a:rPr lang="en-US" altLang="ko-KR" sz="1000" smtClean="0"/>
              <a:t>, </a:t>
            </a:r>
            <a:r>
              <a:rPr lang="ko-KR" altLang="en-US" sz="1000" smtClean="0"/>
              <a:t>허가일자</a:t>
            </a:r>
            <a:r>
              <a:rPr lang="en-US" altLang="ko-KR" sz="1000" smtClean="0"/>
              <a:t>, </a:t>
            </a:r>
            <a:r>
              <a:rPr lang="ko-KR" altLang="en-US" sz="1000" smtClean="0"/>
              <a:t>주의사항</a:t>
            </a:r>
            <a:r>
              <a:rPr lang="en-US" altLang="ko-KR" sz="1000" smtClean="0"/>
              <a:t>, </a:t>
            </a:r>
            <a:r>
              <a:rPr lang="ko-KR" altLang="en-US" sz="1000" smtClean="0"/>
              <a:t>취소일자</a:t>
            </a:r>
            <a:r>
              <a:rPr lang="en-US" altLang="ko-KR" sz="1000" smtClean="0"/>
              <a:t>, </a:t>
            </a:r>
            <a:r>
              <a:rPr lang="ko-KR" altLang="en-US" sz="1000" smtClean="0"/>
              <a:t>전문일반</a:t>
            </a:r>
            <a:r>
              <a:rPr lang="en-US" altLang="ko-KR" sz="1000" smtClean="0"/>
              <a:t>, </a:t>
            </a:r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용법용량</a:t>
            </a:r>
            <a:r>
              <a:rPr lang="en-US" altLang="ko-KR" sz="1000" smtClean="0"/>
              <a:t>, </a:t>
            </a:r>
            <a:r>
              <a:rPr lang="ko-KR" altLang="en-US" sz="1000" smtClean="0"/>
              <a:t>변경일자</a:t>
            </a:r>
            <a:r>
              <a:rPr lang="en-US" altLang="ko-KR" sz="1000" smtClean="0"/>
              <a:t>, </a:t>
            </a:r>
            <a:r>
              <a:rPr lang="ko-KR" altLang="en-US" sz="1000" smtClean="0"/>
              <a:t>분류</a:t>
            </a:r>
            <a:r>
              <a:rPr lang="en-US" altLang="ko-KR" sz="1000" smtClean="0"/>
              <a:t>, </a:t>
            </a:r>
            <a:r>
              <a:rPr lang="ko-KR" altLang="en-US" sz="1000" smtClean="0"/>
              <a:t>성상</a:t>
            </a:r>
            <a:r>
              <a:rPr lang="en-US" altLang="ko-KR" sz="1000" smtClean="0"/>
              <a:t>, </a:t>
            </a:r>
            <a:r>
              <a:rPr lang="ko-KR" altLang="en-US" sz="1000" smtClean="0"/>
              <a:t>포장단위</a:t>
            </a:r>
            <a:r>
              <a:rPr lang="en-US" altLang="ko-KR" sz="1000" smtClean="0"/>
              <a:t>, </a:t>
            </a:r>
            <a:r>
              <a:rPr lang="ko-KR" altLang="en-US" sz="1000" smtClean="0"/>
              <a:t>효</a:t>
            </a:r>
            <a:endParaRPr lang="en-US" altLang="ko-KR" sz="1000" smtClean="0"/>
          </a:p>
          <a:p>
            <a:r>
              <a:rPr lang="en-US" altLang="ko-KR" sz="1000" smtClean="0"/>
              <a:t>   </a:t>
            </a:r>
            <a:r>
              <a:rPr lang="ko-KR" altLang="en-US" sz="1000" err="1" smtClean="0"/>
              <a:t>능효과를</a:t>
            </a:r>
            <a:r>
              <a:rPr lang="ko-KR" altLang="en-US" sz="1000" smtClean="0"/>
              <a:t> 조회 할 수 있는 부분</a:t>
            </a:r>
            <a:endParaRPr lang="en-US" altLang="ko-KR" sz="1000" smtClean="0"/>
          </a:p>
          <a:p>
            <a:endParaRPr lang="en-US" altLang="ko-KR" sz="1000" smtClean="0"/>
          </a:p>
          <a:p>
            <a:r>
              <a:rPr lang="en-US" altLang="ko-KR" sz="1000" smtClean="0"/>
              <a:t>3. </a:t>
            </a:r>
            <a:r>
              <a:rPr lang="ko-KR" altLang="en-US" sz="1000" smtClean="0"/>
              <a:t>수정 및 삭제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 </a:t>
            </a:r>
            <a:r>
              <a:rPr lang="ko-KR" altLang="en-US" sz="1000" smtClean="0"/>
              <a:t>상세 보기 페이지에서 수정을 클릭 시</a:t>
            </a:r>
            <a:r>
              <a:rPr lang="en-US" altLang="ko-KR" sz="1000" smtClean="0"/>
              <a:t>, </a:t>
            </a:r>
            <a:r>
              <a:rPr lang="ko-KR" altLang="en-US" sz="1000" smtClean="0"/>
              <a:t>해당 의</a:t>
            </a:r>
            <a:endParaRPr lang="en-US" altLang="ko-KR" sz="1000" smtClean="0"/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약품 정보를 수정할 수 있는 페이지로 넘어가</a:t>
            </a:r>
            <a:endParaRPr lang="en-US" altLang="ko-KR" sz="1000" smtClean="0"/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는 기능을 담당</a:t>
            </a:r>
            <a:r>
              <a:rPr lang="en-US" altLang="ko-KR" sz="1000" smtClean="0"/>
              <a:t>. </a:t>
            </a:r>
            <a:r>
              <a:rPr lang="ko-KR" altLang="en-US" sz="1000" smtClean="0"/>
              <a:t>또한 삭제를 클릭 할 시 해당</a:t>
            </a:r>
            <a:endParaRPr lang="en-US" altLang="ko-KR" sz="1000" smtClean="0"/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되는 의약품의 정보가 데이터베이스에서 삭제 </a:t>
            </a:r>
            <a:endParaRPr lang="en-US" altLang="ko-KR" sz="1000" smtClean="0"/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됨</a:t>
            </a:r>
            <a:endParaRPr lang="ko-KR" altLang="en-US" sz="10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649" y="928670"/>
            <a:ext cx="7354326" cy="570630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1413" y="1779373"/>
            <a:ext cx="7319376" cy="4226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타원 13"/>
          <p:cNvSpPr/>
          <p:nvPr/>
        </p:nvSpPr>
        <p:spPr>
          <a:xfrm>
            <a:off x="7323158" y="556386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7351" y="1779373"/>
            <a:ext cx="7356390" cy="425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타원 15"/>
          <p:cNvSpPr/>
          <p:nvPr/>
        </p:nvSpPr>
        <p:spPr>
          <a:xfrm>
            <a:off x="908066" y="104934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83353" y="250606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805093" y="560296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873299" y="554034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9067115" y="4368736"/>
          <a:ext cx="2877751" cy="22286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2647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경로</a:t>
                      </a:r>
                      <a:endParaRPr lang="ko-KR" altLang="en-US" sz="1200"/>
                    </a:p>
                  </a:txBody>
                  <a:tcPr/>
                </a:tc>
              </a:tr>
              <a:tr h="255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Request</a:t>
                      </a:r>
                      <a:endParaRPr lang="ko-KR" altLang="en-US" sz="1200"/>
                    </a:p>
                  </a:txBody>
                  <a:tcPr/>
                </a:tc>
              </a:tr>
              <a:tr h="3998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/</a:t>
                      </a:r>
                      <a:r>
                        <a:rPr lang="en-US" altLang="ko-KR" sz="1200" err="1" smtClean="0"/>
                        <a:t>modiinfo.do</a:t>
                      </a:r>
                      <a:endParaRPr lang="en-US" altLang="ko-KR" sz="120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/</a:t>
                      </a:r>
                      <a:r>
                        <a:rPr lang="en-US" altLang="ko-KR" sz="1200" err="1" smtClean="0"/>
                        <a:t>deleteinfo.do</a:t>
                      </a:r>
                      <a:endParaRPr lang="ko-KR" altLang="en-US" sz="1200"/>
                    </a:p>
                  </a:txBody>
                  <a:tcPr/>
                </a:tc>
              </a:tr>
              <a:tr h="255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Controller</a:t>
                      </a:r>
                      <a:endParaRPr lang="ko-KR" altLang="en-US" sz="1200"/>
                    </a:p>
                  </a:txBody>
                  <a:tcPr/>
                </a:tc>
              </a:tr>
              <a:tr h="255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err="1" smtClean="0"/>
                        <a:t>controller.ModiInfoController</a:t>
                      </a:r>
                      <a:endParaRPr lang="ko-KR" altLang="en-US" sz="1200"/>
                    </a:p>
                  </a:txBody>
                  <a:tcPr/>
                </a:tc>
              </a:tr>
              <a:tr h="255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View</a:t>
                      </a:r>
                      <a:endParaRPr lang="ko-KR" altLang="en-US" sz="1200"/>
                    </a:p>
                  </a:txBody>
                  <a:tcPr/>
                </a:tc>
              </a:tr>
              <a:tr h="3998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/view/product/</a:t>
                      </a:r>
                      <a:r>
                        <a:rPr lang="en-US" altLang="ko-KR" sz="1200" err="1" smtClean="0"/>
                        <a:t>modiinfo</a:t>
                      </a:r>
                      <a:r>
                        <a:rPr lang="en-US" altLang="ko-KR" sz="1200" smtClean="0"/>
                        <a:t>. jsp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590789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4950533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정보 수정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32632018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4" y="923269"/>
            <a:ext cx="2964055" cy="270843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1. </a:t>
            </a:r>
            <a:r>
              <a:rPr lang="ko-KR" altLang="en-US" sz="1000" smtClean="0"/>
              <a:t>의약품 정보 수정 페이지</a:t>
            </a:r>
            <a:endParaRPr lang="en-US" altLang="ko-KR" sz="1000"/>
          </a:p>
          <a:p>
            <a:endParaRPr lang="en-US" altLang="ko-KR" sz="1000" smtClean="0"/>
          </a:p>
          <a:p>
            <a:r>
              <a:rPr lang="en-US" altLang="ko-KR" sz="1000" smtClean="0"/>
              <a:t>2. </a:t>
            </a:r>
            <a:r>
              <a:rPr lang="ko-KR" altLang="en-US" sz="1000" smtClean="0"/>
              <a:t>의약품 정보 수정 표시</a:t>
            </a:r>
            <a:r>
              <a:rPr lang="en-US" altLang="ko-KR" sz="1000"/>
              <a:t> </a:t>
            </a:r>
            <a:r>
              <a:rPr lang="ko-KR" altLang="en-US" sz="1000" smtClean="0"/>
              <a:t>항목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 </a:t>
            </a:r>
            <a:r>
              <a:rPr lang="ko-KR" altLang="en-US" sz="1000" smtClean="0"/>
              <a:t>수정할 의약품 정보를 표시함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3. </a:t>
            </a:r>
            <a:r>
              <a:rPr lang="ko-KR" altLang="en-US" sz="1000" smtClean="0"/>
              <a:t>의약품 정보 수정</a:t>
            </a:r>
            <a:endParaRPr lang="en-US" altLang="ko-KR" sz="1000" smtClean="0"/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의약품 검색 결과 페이지에 출력되는 </a:t>
            </a:r>
            <a:r>
              <a:rPr lang="ko-KR" altLang="en-US" sz="1000" err="1" smtClean="0"/>
              <a:t>업체명</a:t>
            </a:r>
            <a:r>
              <a:rPr lang="en-US" altLang="ko-KR" sz="1000" smtClean="0"/>
              <a:t>, </a:t>
            </a:r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품목명</a:t>
            </a:r>
            <a:r>
              <a:rPr lang="en-US" altLang="ko-KR" sz="1000" smtClean="0"/>
              <a:t>, </a:t>
            </a:r>
            <a:r>
              <a:rPr lang="ko-KR" altLang="en-US" sz="1000" smtClean="0"/>
              <a:t>전문일반</a:t>
            </a:r>
            <a:r>
              <a:rPr lang="en-US" altLang="ko-KR" sz="1000" smtClean="0"/>
              <a:t>, </a:t>
            </a:r>
            <a:r>
              <a:rPr lang="ko-KR" altLang="en-US" sz="1000" smtClean="0"/>
              <a:t>성상</a:t>
            </a:r>
            <a:r>
              <a:rPr lang="en-US" altLang="ko-KR" sz="1000" smtClean="0"/>
              <a:t>,</a:t>
            </a:r>
            <a:r>
              <a:rPr lang="ko-KR" altLang="en-US" sz="1000" smtClean="0"/>
              <a:t> 품목기준코드</a:t>
            </a:r>
            <a:r>
              <a:rPr lang="en-US" altLang="ko-KR" sz="1000" smtClean="0"/>
              <a:t>, </a:t>
            </a:r>
            <a:r>
              <a:rPr lang="ko-KR" altLang="en-US" sz="1000" err="1" smtClean="0"/>
              <a:t>주의사</a:t>
            </a:r>
            <a:endParaRPr lang="en-US" altLang="ko-KR" sz="1000" smtClean="0"/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항</a:t>
            </a:r>
            <a:r>
              <a:rPr lang="en-US" altLang="ko-KR" sz="1000" smtClean="0"/>
              <a:t>, </a:t>
            </a:r>
            <a:r>
              <a:rPr lang="ko-KR" altLang="en-US" sz="1000" smtClean="0"/>
              <a:t>취소일자</a:t>
            </a:r>
            <a:r>
              <a:rPr lang="en-US" altLang="ko-KR" sz="1000" smtClean="0"/>
              <a:t>, </a:t>
            </a:r>
            <a:r>
              <a:rPr lang="ko-KR" altLang="en-US" sz="1000" smtClean="0"/>
              <a:t>효능효과</a:t>
            </a:r>
            <a:r>
              <a:rPr lang="en-US" altLang="ko-KR" sz="1000" smtClean="0"/>
              <a:t>, </a:t>
            </a:r>
            <a:r>
              <a:rPr lang="ko-KR" altLang="en-US" sz="1000" smtClean="0"/>
              <a:t>용법용량</a:t>
            </a:r>
            <a:r>
              <a:rPr lang="en-US" altLang="ko-KR" sz="1000" smtClean="0"/>
              <a:t>, </a:t>
            </a:r>
            <a:r>
              <a:rPr lang="ko-KR" altLang="en-US" sz="1000" smtClean="0"/>
              <a:t>변경일자</a:t>
            </a:r>
            <a:r>
              <a:rPr lang="en-US" altLang="ko-KR" sz="1000" smtClean="0"/>
              <a:t>, </a:t>
            </a:r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분류</a:t>
            </a:r>
            <a:r>
              <a:rPr lang="en-US" altLang="ko-KR" sz="1000" smtClean="0"/>
              <a:t>, </a:t>
            </a:r>
            <a:r>
              <a:rPr lang="ko-KR" altLang="en-US" sz="1000" smtClean="0"/>
              <a:t> 포장단위를 편집할 수 있다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4. </a:t>
            </a:r>
            <a:r>
              <a:rPr lang="ko-KR" altLang="en-US" sz="1000"/>
              <a:t>취소 및 </a:t>
            </a:r>
            <a:r>
              <a:rPr lang="ko-KR" altLang="en-US" sz="1000" smtClean="0"/>
              <a:t>수정</a:t>
            </a:r>
            <a:endParaRPr lang="en-US" altLang="ko-KR" sz="1000"/>
          </a:p>
          <a:p>
            <a:r>
              <a:rPr lang="en-US" altLang="ko-KR" sz="1000"/>
              <a:t>   </a:t>
            </a:r>
            <a:r>
              <a:rPr lang="ko-KR" altLang="en-US" sz="1000"/>
              <a:t> 작성한 사항을 저장하지 않고 의약품 검색 </a:t>
            </a:r>
            <a:r>
              <a:rPr lang="ko-KR" altLang="en-US" sz="1000" err="1"/>
              <a:t>페</a:t>
            </a:r>
            <a:endParaRPr lang="en-US" altLang="ko-KR" sz="1000"/>
          </a:p>
          <a:p>
            <a:r>
              <a:rPr lang="en-US" altLang="ko-KR" sz="1000"/>
              <a:t>    </a:t>
            </a:r>
            <a:r>
              <a:rPr lang="ko-KR" altLang="en-US" sz="1000"/>
              <a:t>이지로 되돌아 갈 수 있는 버튼과 작성한 사항</a:t>
            </a:r>
            <a:endParaRPr lang="en-US" altLang="ko-KR" sz="1000"/>
          </a:p>
          <a:p>
            <a:r>
              <a:rPr lang="en-US" altLang="ko-KR" sz="1000"/>
              <a:t>    </a:t>
            </a:r>
            <a:r>
              <a:rPr lang="ko-KR" altLang="en-US" sz="1000"/>
              <a:t>을 데이터베이스에 저장하여 출력할 수 있게  </a:t>
            </a:r>
            <a:endParaRPr lang="en-US" altLang="ko-KR" sz="1000"/>
          </a:p>
          <a:p>
            <a:r>
              <a:rPr lang="en-US" altLang="ko-KR" sz="1000"/>
              <a:t>    </a:t>
            </a:r>
            <a:r>
              <a:rPr lang="ko-KR" altLang="en-US" sz="1000"/>
              <a:t>하는 버튼을 포함한 부분</a:t>
            </a:r>
          </a:p>
          <a:p>
            <a:endParaRPr lang="ko-KR" altLang="en-US" sz="10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4939" y="928670"/>
            <a:ext cx="7325747" cy="570073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6539" y="1441622"/>
            <a:ext cx="7342488" cy="4621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타원 11"/>
          <p:cNvSpPr/>
          <p:nvPr/>
        </p:nvSpPr>
        <p:spPr>
          <a:xfrm>
            <a:off x="1082801" y="92326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082801" y="192567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082801" y="297576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066329" y="553634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85650" y="4244402"/>
          <a:ext cx="2877751" cy="23849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경로</a:t>
                      </a:r>
                      <a:endParaRPr lang="ko-KR" altLang="en-US" sz="120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Request</a:t>
                      </a:r>
                      <a:endParaRPr lang="ko-KR" altLang="en-US" sz="120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/modiinfo.do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/deleteinfo.do</a:t>
                      </a:r>
                      <a:endParaRPr lang="ko-KR" altLang="en-US" sz="120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Controller</a:t>
                      </a:r>
                      <a:endParaRPr lang="ko-KR" altLang="en-US" sz="120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controller.ModiInfoController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controller.DeleteInfoController</a:t>
                      </a:r>
                      <a:endParaRPr lang="ko-KR" altLang="en-US" sz="120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View</a:t>
                      </a:r>
                      <a:endParaRPr lang="ko-KR" altLang="en-US" sz="120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/view/product/modiinfo.jsp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835693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48243" cy="138499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본인 확인을 위해 이름을 입력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본인 확인을 위해 </a:t>
            </a:r>
            <a:r>
              <a:rPr lang="ko-KR" altLang="en-US" sz="1400" dirty="0" err="1" smtClean="0"/>
              <a:t>이메일을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 클릭 시 이전 페이지로 이동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4.</a:t>
            </a:r>
            <a:r>
              <a:rPr lang="ko-KR" altLang="en-US" sz="1400" dirty="0" smtClean="0"/>
              <a:t> 클릭 시 아이디 출력 페이지로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  <p:pic>
        <p:nvPicPr>
          <p:cNvPr id="1027" name="Picture 3" descr="C:\Users\hong\Desktop\[mediQ-홍아름] 아이디 찾기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4410" y="937578"/>
            <a:ext cx="7280275" cy="5687715"/>
          </a:xfrm>
          <a:prstGeom prst="rect">
            <a:avLst/>
          </a:prstGeom>
          <a:noFill/>
        </p:spPr>
      </p:pic>
      <p:sp>
        <p:nvSpPr>
          <p:cNvPr id="8" name="타원 7"/>
          <p:cNvSpPr/>
          <p:nvPr/>
        </p:nvSpPr>
        <p:spPr>
          <a:xfrm>
            <a:off x="6636205" y="284549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695864" y="347331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963272" y="41710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893162" y="416347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findId.do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controller.FindIdController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/view/member/findId.jsp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27779" cy="95410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이전 페이지에서 회원이 입력한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정보와 일치하는 아이디를 찾아서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클릭 시 로그인 화면으로 이동</a:t>
            </a:r>
            <a:endParaRPr lang="en-US" altLang="ko-KR" sz="1400" dirty="0" smtClean="0"/>
          </a:p>
        </p:txBody>
      </p:sp>
      <p:pic>
        <p:nvPicPr>
          <p:cNvPr id="2050" name="Picture 2" descr="C:\Users\hong\Desktop\06_아이디 찾기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1958" y="940684"/>
            <a:ext cx="7303247" cy="5705662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051325" y="351261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556954" y="423373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findId.do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Controller.FindIdController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/view/member/findIdResult.jsp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26177" cy="160043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비밀번호를 찾을 회원의 아이디를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 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취소하시겠습니까</a:t>
            </a:r>
            <a:r>
              <a:rPr lang="en-US" altLang="ko-KR" sz="1400" dirty="0" smtClean="0"/>
              <a:t>?”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라는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메시지를 </a:t>
            </a:r>
            <a:r>
              <a:rPr lang="en-US" altLang="ko-KR" sz="1400" dirty="0" smtClean="0"/>
              <a:t>alert</a:t>
            </a:r>
            <a:r>
              <a:rPr lang="ko-KR" altLang="en-US" sz="1400" dirty="0" smtClean="0"/>
              <a:t>창에 출력하고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확인을 누르면 로그인 화면으로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클릭 시 </a:t>
            </a:r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인증 화면으로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이동</a:t>
            </a:r>
            <a:endParaRPr lang="ko-KR" altLang="en-US" dirty="0"/>
          </a:p>
        </p:txBody>
      </p:sp>
      <p:pic>
        <p:nvPicPr>
          <p:cNvPr id="4098" name="Picture 2" descr="C:\Users\hong\Desktop\07_비밀번호 찾기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765" y="955052"/>
            <a:ext cx="7284316" cy="5690872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073627" y="355722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014476" y="433409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757676" y="431178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findPw.do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controller.FindPwController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/view/member/findPw.jsp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080523" cy="273921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비밀번호를 찾을 회원의 </a:t>
            </a:r>
            <a:r>
              <a:rPr lang="ko-KR" altLang="en-US" sz="1400" dirty="0" err="1" smtClean="0"/>
              <a:t>이메일을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취소하시겠습니까</a:t>
            </a:r>
            <a:r>
              <a:rPr lang="en-US" altLang="ko-KR" sz="1400" dirty="0" smtClean="0"/>
              <a:t>?”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라는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메시지를 </a:t>
            </a:r>
            <a:r>
              <a:rPr lang="en-US" altLang="ko-KR" sz="1400" dirty="0" smtClean="0"/>
              <a:t>alert</a:t>
            </a:r>
            <a:r>
              <a:rPr lang="ko-KR" altLang="en-US" sz="1400" dirty="0" smtClean="0"/>
              <a:t>창에 출력하고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확인을 누르면 로그인 화면으로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클릭 시 비밀번호를 초기화 할 수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있는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회원의 </a:t>
            </a:r>
            <a:r>
              <a:rPr lang="ko-KR" altLang="en-US" sz="1400" dirty="0" err="1" smtClean="0"/>
              <a:t>이메일로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전송하고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회원이 본인 </a:t>
            </a:r>
            <a:r>
              <a:rPr lang="ko-KR" altLang="en-US" sz="1400" dirty="0" err="1" smtClean="0"/>
              <a:t>이메일의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링크를 클릭 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비밀번호를 변경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할 수 있는 페이지로 이동</a:t>
            </a:r>
          </a:p>
          <a:p>
            <a:endParaRPr lang="en-US" altLang="ko-KR" dirty="0" smtClean="0"/>
          </a:p>
        </p:txBody>
      </p:sp>
      <p:pic>
        <p:nvPicPr>
          <p:cNvPr id="5122" name="Picture 2" descr="C:\Users\hong\Desktop\08_비밀번호 찾기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7623" y="952617"/>
            <a:ext cx="7279457" cy="5687075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095929" y="354607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047929" y="428948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813431" y="426718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findPwEmail.do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controller.FindPwEmailController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/view/member/findPwEmail.jsp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40603" cy="246221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새로 사용할 비밀번호를 입력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비밀번호를 한번 더 입력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일치 하지 않으면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비밀번호가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일치하지 않습니다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라는 메시지를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 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취소하시겠습니까</a:t>
            </a:r>
            <a:r>
              <a:rPr lang="en-US" altLang="ko-KR" sz="1400" dirty="0" smtClean="0"/>
              <a:t>?”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라는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메시지를 </a:t>
            </a:r>
            <a:r>
              <a:rPr lang="en-US" altLang="ko-KR" sz="1400" dirty="0" smtClean="0"/>
              <a:t>alert</a:t>
            </a:r>
            <a:r>
              <a:rPr lang="ko-KR" altLang="en-US" sz="1400" dirty="0" smtClean="0"/>
              <a:t>창에 출력하고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확인을 누르면 로그인 화면으로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r>
              <a:rPr lang="en-US" altLang="ko-KR" sz="1400" dirty="0" smtClean="0"/>
              <a:t>4. </a:t>
            </a:r>
            <a:r>
              <a:rPr lang="ko-KR" altLang="en-US" sz="1400" dirty="0" smtClean="0"/>
              <a:t>클릭 시 비밀번호 변경완료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페이지로 이동</a:t>
            </a:r>
            <a:endParaRPr lang="ko-KR" altLang="en-US" sz="1400" dirty="0"/>
          </a:p>
        </p:txBody>
      </p:sp>
      <p:pic>
        <p:nvPicPr>
          <p:cNvPr id="6146" name="Picture 2" descr="C:\Users\hong\Desktop\09_비밀번호 찾기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3668" y="939018"/>
            <a:ext cx="7273412" cy="5682354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118232" y="342340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159119" y="395495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025628" y="457941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858037" y="456826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findPwResult.do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controller.FindPwResultController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/view/member/findPwResult.jsp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3250</Words>
  <Application>Microsoft Office PowerPoint</Application>
  <PresentationFormat>사용자 지정</PresentationFormat>
  <Paragraphs>1181</Paragraphs>
  <Slides>41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hong</cp:lastModifiedBy>
  <cp:revision>145</cp:revision>
  <dcterms:created xsi:type="dcterms:W3CDTF">2020-04-22T10:52:25Z</dcterms:created>
  <dcterms:modified xsi:type="dcterms:W3CDTF">2020-05-25T03:40:03Z</dcterms:modified>
</cp:coreProperties>
</file>