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ko-KR" altLang="en-US" sz="1800" b="0" cap="none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pPr marL="0" indent="0" algn="l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2020-05-25</a:t>
            </a:fld>
            <a:endParaRPr lang="ko-KR" altLang="en-US" sz="1800" b="0" cap="none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494936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18" y="939114"/>
            <a:ext cx="7268589" cy="5690286"/>
          </a:xfrm>
          <a:prstGeom prst="rect">
            <a:avLst/>
          </a:prstGeom>
        </p:spPr>
      </p:pic>
      <p:pic>
        <p:nvPicPr>
          <p:cNvPr id="1026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036" y="1828802"/>
            <a:ext cx="7255565" cy="3846443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4095" y="1807783"/>
            <a:ext cx="7290219" cy="38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8999344" y="928670"/>
            <a:ext cx="2964056" cy="33239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의약품 허가 품목 검색 페이지</a:t>
            </a:r>
            <a:endParaRPr lang="en-US" altLang="ko-KR" sz="1000" smtClean="0"/>
          </a:p>
          <a:p>
            <a:pPr marL="228600" indent="-228600">
              <a:buAutoNum type="arabicPeriod"/>
            </a:pPr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승인 의약품 검색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품목명을 이용하여 승인된 의약품을 검색</a:t>
            </a:r>
            <a:r>
              <a:rPr lang="en-US" altLang="ko-KR" sz="1000" smtClean="0"/>
              <a:t>, </a:t>
            </a:r>
            <a:r>
              <a:rPr lang="ko-KR" altLang="en-US" sz="1000" smtClean="0"/>
              <a:t>업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err="1" smtClean="0"/>
              <a:t>체명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승인일자를 출력 받을 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수 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승인 의약품 출력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품목명으로 검색된 의약품을 </a:t>
            </a:r>
            <a:r>
              <a:rPr lang="ko-KR" altLang="en-US" sz="1000" err="1" smtClean="0"/>
              <a:t>업체명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승인일자를 조회할 수 있다</a:t>
            </a:r>
            <a:r>
              <a:rPr lang="en-US" altLang="ko-KR" sz="1000" smtClean="0"/>
              <a:t>.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각 페이지는 </a:t>
            </a:r>
            <a:r>
              <a:rPr lang="en-US" altLang="ko-KR" sz="1000" smtClean="0"/>
              <a:t>10</a:t>
            </a:r>
            <a:r>
              <a:rPr lang="ko-KR" altLang="en-US" sz="1000" smtClean="0"/>
              <a:t>개의 게시물을 포함한다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 smtClean="0"/>
              <a:t>복용 시 주의사항</a:t>
            </a:r>
            <a:endParaRPr lang="en-US" altLang="ko-KR" sz="1000" smtClean="0"/>
          </a:p>
          <a:p>
            <a:r>
              <a:rPr lang="ko-KR" altLang="en-US" sz="1000" smtClean="0"/>
              <a:t>   리스트에 출력된 의약품 정보를 클릭할 시 의                                                     </a:t>
            </a:r>
            <a:r>
              <a:rPr lang="en-US" altLang="ko-KR" sz="1000" smtClean="0"/>
              <a:t>   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약품에 대한 세부 주의사항을 조회해 볼 수 </a:t>
            </a:r>
            <a:r>
              <a:rPr lang="ko-KR" altLang="en-US" sz="1000" err="1" smtClean="0"/>
              <a:t>있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5. </a:t>
            </a:r>
            <a:r>
              <a:rPr lang="ko-KR" altLang="en-US" sz="1000" smtClean="0"/>
              <a:t>페이지 이동</a:t>
            </a:r>
            <a:endParaRPr lang="en-US" altLang="ko-KR" sz="1000" smtClean="0"/>
          </a:p>
          <a:p>
            <a:r>
              <a:rPr lang="ko-KR" altLang="en-US" sz="1000" smtClean="0"/>
              <a:t>   현재 페이지의 번호를 명시하고 이전 및 다음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페이지로 이동 가능한 부분</a:t>
            </a:r>
            <a:r>
              <a:rPr lang="en-US" altLang="ko-KR" sz="1000" smtClean="0"/>
              <a:t>.</a:t>
            </a:r>
          </a:p>
          <a:p>
            <a:endParaRPr lang="ko-KR" altLang="en-US" sz="1000"/>
          </a:p>
        </p:txBody>
      </p:sp>
      <p:sp>
        <p:nvSpPr>
          <p:cNvPr id="30" name="타원 29"/>
          <p:cNvSpPr/>
          <p:nvPr/>
        </p:nvSpPr>
        <p:spPr>
          <a:xfrm>
            <a:off x="933714" y="112205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386796" y="21012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474673" y="310278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3953950" y="55788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33714" y="303244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err="1" smtClean="0"/>
                        <a:t>recognize.do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err="1" smtClean="0"/>
                        <a:t>controller.RecognizeSearchController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</a:t>
                      </a:r>
                      <a:r>
                        <a:rPr lang="en-US" altLang="ko-KR" sz="1200" smtClean="0"/>
                        <a:t>view/product/Recognizelist.jsp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165750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8073333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승인 품목 조회 상세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8670"/>
            <a:ext cx="2964056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000" smtClean="0"/>
              <a:t>1. </a:t>
            </a:r>
            <a:r>
              <a:rPr lang="ko-KR" altLang="en-US" sz="1000" smtClean="0"/>
              <a:t>의약품 허가 품목 상세 페이지</a:t>
            </a:r>
            <a:endParaRPr lang="en-US" altLang="ko-KR" sz="1000" smtClean="0"/>
          </a:p>
          <a:p>
            <a:pPr marL="228600" indent="-228600">
              <a:buAutoNum type="arabicPeriod"/>
            </a:pPr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승인 의약품 검색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품목명을 이용하여 승인된 의약품을 검색</a:t>
            </a:r>
            <a:r>
              <a:rPr lang="en-US" altLang="ko-KR" sz="1000" smtClean="0"/>
              <a:t>, </a:t>
            </a:r>
            <a:r>
              <a:rPr lang="ko-KR" altLang="en-US" sz="1000" smtClean="0"/>
              <a:t>업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err="1" smtClean="0"/>
              <a:t>체명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승인일자를 출력 받을 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수 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복용 시 주의사항</a:t>
            </a:r>
            <a:endParaRPr lang="en-US" altLang="ko-KR" sz="1000" smtClean="0"/>
          </a:p>
          <a:p>
            <a:r>
              <a:rPr lang="ko-KR" altLang="en-US" sz="1000" smtClean="0"/>
              <a:t>   리스트에 출력된 의약품 정보를 클릭할 시 의                                                     </a:t>
            </a:r>
            <a:r>
              <a:rPr lang="en-US" altLang="ko-KR" sz="1000" smtClean="0"/>
              <a:t>   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약품에 대한 세부 주의사항을 조회해 볼 수 </a:t>
            </a:r>
            <a:r>
              <a:rPr lang="ko-KR" altLang="en-US" sz="1000" err="1" smtClean="0"/>
              <a:t>있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1"/>
            <a:ext cx="7325747" cy="5700730"/>
          </a:xfrm>
          <a:prstGeom prst="rect">
            <a:avLst/>
          </a:prstGeom>
        </p:spPr>
      </p:pic>
      <p:pic>
        <p:nvPicPr>
          <p:cNvPr id="11" name="Picture 2" descr="C:\Users\hong\Desktop\의약품 승인목록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157" y="1838740"/>
            <a:ext cx="7325139" cy="3846443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5539777" y="35301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4157" y="1828799"/>
            <a:ext cx="7335078" cy="38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타원 22"/>
          <p:cNvSpPr/>
          <p:nvPr/>
        </p:nvSpPr>
        <p:spPr>
          <a:xfrm>
            <a:off x="1152375" y="1350651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605457" y="232983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152375" y="3261040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err="1" smtClean="0"/>
                        <a:t>recognize.do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err="1" smtClean="0"/>
                        <a:t>controller.RecognizeSearchController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/view/product/Recognizelist.jsp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99541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추가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관리자 페이지 </a:t>
            </a:r>
            <a:r>
              <a:rPr lang="en-US" altLang="ko-KR" sz="1000" smtClean="0"/>
              <a:t>- </a:t>
            </a:r>
            <a:r>
              <a:rPr lang="ko-KR" altLang="en-US" sz="1000" smtClean="0"/>
              <a:t>의약품 정보 추가 페이지</a:t>
            </a:r>
            <a:r>
              <a:rPr lang="en-US" altLang="ko-KR" sz="1000" smtClean="0"/>
              <a:t> 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의약품 출력 정보 기입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의약품 검색 결과 페이지에 출력되는 품목기준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코드</a:t>
            </a:r>
            <a:r>
              <a:rPr lang="en-US" altLang="ko-KR" sz="1000" smtClean="0"/>
              <a:t>,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  <a:r>
              <a:rPr lang="ko-KR" altLang="en-US" sz="1000" err="1" smtClean="0"/>
              <a:t>업체명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허가일자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주의사항</a:t>
            </a:r>
            <a:r>
              <a:rPr lang="en-US" altLang="ko-KR" sz="1000" smtClean="0"/>
              <a:t>, </a:t>
            </a:r>
            <a:r>
              <a:rPr lang="ko-KR" altLang="en-US" sz="1000" err="1" smtClean="0"/>
              <a:t>취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err="1" smtClean="0"/>
              <a:t>소일자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용법용량</a:t>
            </a:r>
            <a:r>
              <a:rPr lang="en-US" altLang="ko-KR" sz="1000" smtClean="0"/>
              <a:t>, </a:t>
            </a:r>
            <a:r>
              <a:rPr lang="ko-KR" altLang="en-US" sz="1000" smtClean="0"/>
              <a:t>변경일자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분류</a:t>
            </a:r>
            <a:r>
              <a:rPr lang="en-US" altLang="ko-KR" sz="1000" smtClean="0"/>
              <a:t>,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성상</a:t>
            </a:r>
            <a:r>
              <a:rPr lang="en-US" altLang="ko-KR" sz="1000" smtClean="0"/>
              <a:t>, </a:t>
            </a:r>
            <a:r>
              <a:rPr lang="ko-KR" altLang="en-US" sz="1000" smtClean="0"/>
              <a:t>포장단위</a:t>
            </a:r>
            <a:r>
              <a:rPr lang="en-US" altLang="ko-KR" sz="1000" smtClean="0"/>
              <a:t>, </a:t>
            </a:r>
            <a:r>
              <a:rPr lang="ko-KR" altLang="en-US" sz="1000" smtClean="0"/>
              <a:t>효능효과를 기입할 수 있는 부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분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취소 및 추가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 작성한 사항을 저장하지 않고 의약품 검색 </a:t>
            </a:r>
            <a:r>
              <a:rPr lang="ko-KR" altLang="en-US" sz="1000" err="1" smtClean="0"/>
              <a:t>페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</a:t>
            </a:r>
            <a:r>
              <a:rPr lang="ko-KR" altLang="en-US" sz="1000" smtClean="0"/>
              <a:t>이지로 되돌아 갈 수 있는 버튼과 작성한 사항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</a:t>
            </a:r>
            <a:r>
              <a:rPr lang="ko-KR" altLang="en-US" sz="1000" smtClean="0"/>
              <a:t>을 데이터베이스에 저장하여 출력할 수 있게  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</a:t>
            </a:r>
            <a:r>
              <a:rPr lang="ko-KR" altLang="en-US" sz="1000" smtClean="0"/>
              <a:t>하는 버튼을 포함한 부분</a:t>
            </a:r>
            <a:endParaRPr lang="ko-KR" altLang="en-US" sz="10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54520" y="3279897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34163" y="4549321"/>
          <a:ext cx="2877751" cy="20545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err="1" smtClean="0"/>
                        <a:t>plusinfo.do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err="1" smtClean="0"/>
                        <a:t>controller.PlusInfoController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/view/product/Plusinfo.jsp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5907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8104781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상세조회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3" y="928670"/>
            <a:ext cx="2964056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관리자 페이지 </a:t>
            </a:r>
            <a:r>
              <a:rPr lang="en-US" altLang="ko-KR" sz="1000" smtClean="0"/>
              <a:t>- </a:t>
            </a:r>
            <a:r>
              <a:rPr lang="ko-KR" altLang="en-US" sz="1000" smtClean="0"/>
              <a:t>의약품 정보 상세조회 페이지</a:t>
            </a:r>
            <a:r>
              <a:rPr lang="en-US" altLang="ko-KR" sz="1000" smtClean="0"/>
              <a:t> 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의약품 정보 출력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의약품 검색 결과 페이지에서 품목명을 </a:t>
            </a:r>
            <a:r>
              <a:rPr lang="ko-KR" altLang="en-US" sz="1000" err="1" smtClean="0"/>
              <a:t>기준으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로 검색 후 출력되는 품목기준코드</a:t>
            </a:r>
            <a:r>
              <a:rPr lang="en-US" altLang="ko-KR" sz="1000" smtClean="0"/>
              <a:t>,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업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err="1" smtClean="0"/>
              <a:t>체명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허가일자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주의사항</a:t>
            </a:r>
            <a:r>
              <a:rPr lang="en-US" altLang="ko-KR" sz="1000" smtClean="0"/>
              <a:t>, </a:t>
            </a:r>
            <a:r>
              <a:rPr lang="ko-KR" altLang="en-US" sz="1000" smtClean="0"/>
              <a:t>취소일자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용법용량</a:t>
            </a:r>
            <a:r>
              <a:rPr lang="en-US" altLang="ko-KR" sz="1000" smtClean="0"/>
              <a:t>, </a:t>
            </a:r>
            <a:r>
              <a:rPr lang="ko-KR" altLang="en-US" sz="1000" smtClean="0"/>
              <a:t>변경일자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분류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성상</a:t>
            </a:r>
            <a:r>
              <a:rPr lang="en-US" altLang="ko-KR" sz="1000" smtClean="0"/>
              <a:t>, </a:t>
            </a:r>
            <a:r>
              <a:rPr lang="ko-KR" altLang="en-US" sz="1000" smtClean="0"/>
              <a:t>포장단위</a:t>
            </a:r>
            <a:r>
              <a:rPr lang="en-US" altLang="ko-KR" sz="1000" smtClean="0"/>
              <a:t>, </a:t>
            </a:r>
            <a:r>
              <a:rPr lang="ko-KR" altLang="en-US" sz="1000" smtClean="0"/>
              <a:t>효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err="1" smtClean="0"/>
              <a:t>능효과를</a:t>
            </a:r>
            <a:r>
              <a:rPr lang="ko-KR" altLang="en-US" sz="1000" smtClean="0"/>
              <a:t> 조회 할 수 있는 부분</a:t>
            </a:r>
            <a:endParaRPr lang="en-US" altLang="ko-KR" sz="1000" smtClean="0"/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수정 및 삭제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상세 보기 페이지에서 수정을 클릭 시</a:t>
            </a:r>
            <a:r>
              <a:rPr lang="en-US" altLang="ko-KR" sz="1000" smtClean="0"/>
              <a:t>, </a:t>
            </a:r>
            <a:r>
              <a:rPr lang="ko-KR" altLang="en-US" sz="1000" smtClean="0"/>
              <a:t>해당 의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약품 정보를 수정할 수 있는 페이지로 넘어가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는 기능을 담당</a:t>
            </a:r>
            <a:r>
              <a:rPr lang="en-US" altLang="ko-KR" sz="1000" smtClean="0"/>
              <a:t>. </a:t>
            </a:r>
            <a:r>
              <a:rPr lang="ko-KR" altLang="en-US" sz="1000" smtClean="0"/>
              <a:t>또한 삭제를 클릭 할 시 해당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되는 의약품의 정보가 데이터베이스에서 삭제 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됨</a:t>
            </a:r>
            <a:endParaRPr lang="ko-KR" altLang="en-US" sz="10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9" y="928670"/>
            <a:ext cx="7354326" cy="570630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1413" y="1779373"/>
            <a:ext cx="7319376" cy="422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7323158" y="5563866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351" y="1779373"/>
            <a:ext cx="7356390" cy="425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908066" y="104934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3353" y="2506063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05093" y="5602968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873299" y="554034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067115" y="4368736"/>
          <a:ext cx="2877751" cy="22286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264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/>
                    </a:p>
                  </a:txBody>
                  <a:tcPr/>
                </a:tc>
              </a:tr>
              <a:tr h="255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/>
                    </a:p>
                  </a:txBody>
                  <a:tcPr/>
                </a:tc>
              </a:tr>
              <a:tr h="399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err="1" smtClean="0"/>
                        <a:t>modiinfo.do</a:t>
                      </a:r>
                      <a:endParaRPr lang="en-US" altLang="ko-KR" sz="120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err="1" smtClean="0"/>
                        <a:t>deleteinfo.do</a:t>
                      </a:r>
                      <a:endParaRPr lang="ko-KR" altLang="en-US" sz="1200"/>
                    </a:p>
                  </a:txBody>
                  <a:tcPr/>
                </a:tc>
              </a:tr>
              <a:tr h="255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/>
                    </a:p>
                  </a:txBody>
                  <a:tcPr/>
                </a:tc>
              </a:tr>
              <a:tr h="2553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err="1" smtClean="0"/>
                        <a:t>controller.ModiInfoController</a:t>
                      </a:r>
                      <a:endParaRPr lang="ko-KR" altLang="en-US" sz="1200"/>
                    </a:p>
                  </a:txBody>
                  <a:tcPr/>
                </a:tc>
              </a:tr>
              <a:tr h="255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/>
                    </a:p>
                  </a:txBody>
                  <a:tcPr/>
                </a:tc>
              </a:tr>
              <a:tr h="399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smtClean="0"/>
                        <a:t>view/product/</a:t>
                      </a:r>
                      <a:r>
                        <a:rPr lang="en-US" altLang="ko-KR" sz="1200" err="1" smtClean="0"/>
                        <a:t>modiinfo</a:t>
                      </a:r>
                      <a:r>
                        <a:rPr lang="en-US" altLang="ko-KR" sz="1200" smtClean="0"/>
                        <a:t>. jsp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5907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49505336"/>
              </p:ext>
            </p:extLst>
          </p:nvPr>
        </p:nvGraphicFramePr>
        <p:xfrm>
          <a:off x="236282" y="214290"/>
          <a:ext cx="117271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278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80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06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46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53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의약품 정보 수정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박종수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32632018"/>
              </p:ext>
            </p:extLst>
          </p:nvPr>
        </p:nvGraphicFramePr>
        <p:xfrm>
          <a:off x="236281" y="590531"/>
          <a:ext cx="11727120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8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43226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999344" y="923269"/>
            <a:ext cx="2964055" cy="270843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1. </a:t>
            </a:r>
            <a:r>
              <a:rPr lang="ko-KR" altLang="en-US" sz="1000" smtClean="0"/>
              <a:t>의약품 정보 수정 페이지</a:t>
            </a:r>
            <a:endParaRPr lang="en-US" altLang="ko-KR" sz="1000"/>
          </a:p>
          <a:p>
            <a:endParaRPr lang="en-US" altLang="ko-KR" sz="1000" smtClean="0"/>
          </a:p>
          <a:p>
            <a:r>
              <a:rPr lang="en-US" altLang="ko-KR" sz="1000" smtClean="0"/>
              <a:t>2. </a:t>
            </a:r>
            <a:r>
              <a:rPr lang="ko-KR" altLang="en-US" sz="1000" smtClean="0"/>
              <a:t>의약품 정보 수정 표시</a:t>
            </a:r>
            <a:r>
              <a:rPr lang="en-US" altLang="ko-KR" sz="1000"/>
              <a:t> </a:t>
            </a:r>
            <a:r>
              <a:rPr lang="ko-KR" altLang="en-US" sz="1000" smtClean="0"/>
              <a:t>항목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</a:t>
            </a:r>
            <a:r>
              <a:rPr lang="ko-KR" altLang="en-US" sz="1000" smtClean="0"/>
              <a:t>수정할 의약품 정보를 표시함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3. </a:t>
            </a:r>
            <a:r>
              <a:rPr lang="ko-KR" altLang="en-US" sz="1000" smtClean="0"/>
              <a:t>의약품 정보 수정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의약품 검색 결과 페이지에 출력되는 </a:t>
            </a:r>
            <a:r>
              <a:rPr lang="ko-KR" altLang="en-US" sz="1000" err="1" smtClean="0"/>
              <a:t>업체명</a:t>
            </a:r>
            <a:r>
              <a:rPr lang="en-US" altLang="ko-KR" sz="1000" smtClean="0"/>
              <a:t>,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품목명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전문일반</a:t>
            </a:r>
            <a:r>
              <a:rPr lang="en-US" altLang="ko-KR" sz="1000" smtClean="0"/>
              <a:t>, </a:t>
            </a:r>
            <a:r>
              <a:rPr lang="ko-KR" altLang="en-US" sz="1000" smtClean="0"/>
              <a:t>성상</a:t>
            </a:r>
            <a:r>
              <a:rPr lang="en-US" altLang="ko-KR" sz="1000" smtClean="0"/>
              <a:t>,</a:t>
            </a:r>
            <a:r>
              <a:rPr lang="ko-KR" altLang="en-US" sz="1000" smtClean="0"/>
              <a:t> 품목기준코드</a:t>
            </a:r>
            <a:r>
              <a:rPr lang="en-US" altLang="ko-KR" sz="1000" smtClean="0"/>
              <a:t>, </a:t>
            </a:r>
            <a:r>
              <a:rPr lang="ko-KR" altLang="en-US" sz="1000" err="1" smtClean="0"/>
              <a:t>주의사</a:t>
            </a:r>
            <a:endParaRPr lang="en-US" altLang="ko-KR" sz="1000" smtClean="0"/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항</a:t>
            </a:r>
            <a:r>
              <a:rPr lang="en-US" altLang="ko-KR" sz="1000" smtClean="0"/>
              <a:t>, </a:t>
            </a:r>
            <a:r>
              <a:rPr lang="ko-KR" altLang="en-US" sz="1000" smtClean="0"/>
              <a:t>취소일자</a:t>
            </a:r>
            <a:r>
              <a:rPr lang="en-US" altLang="ko-KR" sz="1000" smtClean="0"/>
              <a:t>, </a:t>
            </a:r>
            <a:r>
              <a:rPr lang="ko-KR" altLang="en-US" sz="1000" smtClean="0"/>
              <a:t>효능효과</a:t>
            </a:r>
            <a:r>
              <a:rPr lang="en-US" altLang="ko-KR" sz="1000" smtClean="0"/>
              <a:t>, </a:t>
            </a:r>
            <a:r>
              <a:rPr lang="ko-KR" altLang="en-US" sz="1000" smtClean="0"/>
              <a:t>용법용량</a:t>
            </a:r>
            <a:r>
              <a:rPr lang="en-US" altLang="ko-KR" sz="1000" smtClean="0"/>
              <a:t>, </a:t>
            </a:r>
            <a:r>
              <a:rPr lang="ko-KR" altLang="en-US" sz="1000" smtClean="0"/>
              <a:t>변경일자</a:t>
            </a:r>
            <a:r>
              <a:rPr lang="en-US" altLang="ko-KR" sz="1000" smtClean="0"/>
              <a:t>, </a:t>
            </a:r>
          </a:p>
          <a:p>
            <a:r>
              <a:rPr lang="en-US" altLang="ko-KR" sz="1000" smtClean="0"/>
              <a:t>   </a:t>
            </a:r>
            <a:r>
              <a:rPr lang="ko-KR" altLang="en-US" sz="1000" smtClean="0"/>
              <a:t>분류</a:t>
            </a:r>
            <a:r>
              <a:rPr lang="en-US" altLang="ko-KR" sz="1000" smtClean="0"/>
              <a:t>, </a:t>
            </a:r>
            <a:r>
              <a:rPr lang="ko-KR" altLang="en-US" sz="1000" smtClean="0"/>
              <a:t> 포장단위를 편집할 수 있다</a:t>
            </a:r>
            <a:r>
              <a:rPr lang="en-US" altLang="ko-KR" sz="1000" smtClean="0"/>
              <a:t>.</a:t>
            </a:r>
          </a:p>
          <a:p>
            <a:endParaRPr lang="en-US" altLang="ko-KR" sz="1000" smtClean="0"/>
          </a:p>
          <a:p>
            <a:r>
              <a:rPr lang="en-US" altLang="ko-KR" sz="1000" smtClean="0"/>
              <a:t>4. </a:t>
            </a:r>
            <a:r>
              <a:rPr lang="ko-KR" altLang="en-US" sz="1000"/>
              <a:t>취소 및 </a:t>
            </a:r>
            <a:r>
              <a:rPr lang="ko-KR" altLang="en-US" sz="1000" smtClean="0"/>
              <a:t>수정</a:t>
            </a:r>
            <a:endParaRPr lang="en-US" altLang="ko-KR" sz="1000"/>
          </a:p>
          <a:p>
            <a:r>
              <a:rPr lang="en-US" altLang="ko-KR" sz="1000"/>
              <a:t>   </a:t>
            </a:r>
            <a:r>
              <a:rPr lang="ko-KR" altLang="en-US" sz="1000"/>
              <a:t> 작성한 사항을 저장하지 않고 의약품 검색 </a:t>
            </a:r>
            <a:r>
              <a:rPr lang="ko-KR" altLang="en-US" sz="1000" err="1"/>
              <a:t>페</a:t>
            </a:r>
            <a:endParaRPr lang="en-US" altLang="ko-KR" sz="1000"/>
          </a:p>
          <a:p>
            <a:r>
              <a:rPr lang="en-US" altLang="ko-KR" sz="1000"/>
              <a:t>    </a:t>
            </a:r>
            <a:r>
              <a:rPr lang="ko-KR" altLang="en-US" sz="1000"/>
              <a:t>이지로 되돌아 갈 수 있는 버튼과 작성한 사항</a:t>
            </a:r>
            <a:endParaRPr lang="en-US" altLang="ko-KR" sz="1000"/>
          </a:p>
          <a:p>
            <a:r>
              <a:rPr lang="en-US" altLang="ko-KR" sz="1000"/>
              <a:t>    </a:t>
            </a:r>
            <a:r>
              <a:rPr lang="ko-KR" altLang="en-US" sz="1000"/>
              <a:t>을 데이터베이스에 저장하여 출력할 수 있게  </a:t>
            </a:r>
            <a:endParaRPr lang="en-US" altLang="ko-KR" sz="1000"/>
          </a:p>
          <a:p>
            <a:r>
              <a:rPr lang="en-US" altLang="ko-KR" sz="1000"/>
              <a:t>    </a:t>
            </a:r>
            <a:r>
              <a:rPr lang="ko-KR" altLang="en-US" sz="1000"/>
              <a:t>하는 버튼을 포함한 부분</a:t>
            </a:r>
          </a:p>
          <a:p>
            <a:endParaRPr lang="ko-KR" altLang="en-US" sz="10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39" y="928670"/>
            <a:ext cx="7325747" cy="570073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539" y="1441622"/>
            <a:ext cx="7342488" cy="462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타원 11"/>
          <p:cNvSpPr/>
          <p:nvPr/>
        </p:nvSpPr>
        <p:spPr>
          <a:xfrm>
            <a:off x="1082801" y="923269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082801" y="1925675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82801" y="297576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066329" y="5536342"/>
            <a:ext cx="45308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085650" y="4244402"/>
          <a:ext cx="2877751" cy="23849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7751"/>
              </a:tblGrid>
              <a:tr h="302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/>
                        <a:t>경로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Request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smtClean="0"/>
                        <a:t>modiinfo.do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/deleteinfo.do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controller.ModiInfoController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controller.DeleteInfoController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/>
                        <a:t>View</a:t>
                      </a:r>
                      <a:endParaRPr lang="ko-KR" altLang="en-US" sz="1200"/>
                    </a:p>
                  </a:txBody>
                  <a:tcPr/>
                </a:tc>
              </a:tr>
              <a:tr h="291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/</a:t>
                      </a:r>
                      <a:r>
                        <a:rPr lang="en-US" altLang="ko-KR" sz="1200" smtClean="0"/>
                        <a:t>view/product/modiinfo.jsp</a:t>
                      </a:r>
                      <a:endParaRPr lang="ko-KR" altLang="en-U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83569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Pages>1</Pages>
  <Words>604</Words>
  <Characters>0</Characters>
  <Application>Microsoft Office PowerPoint</Application>
  <DocSecurity>0</DocSecurity>
  <PresentationFormat>사용자 지정</PresentationFormat>
  <Lines>0</Lines>
  <Paragraphs>176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오피스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Polaris Office</dc:creator>
  <cp:lastModifiedBy>hong</cp:lastModifiedBy>
  <cp:revision>10</cp:revision>
  <dcterms:modified xsi:type="dcterms:W3CDTF">2020-05-25T03:30:37Z</dcterms:modified>
</cp:coreProperties>
</file>