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970D6-7BC9-4561-B8AC-083A9476E32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E162-054C-415D-B56A-599CCB7FA4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07363" y="221548"/>
            <a:ext cx="3338285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j-lt"/>
              </a:rPr>
              <a:t>mediQ main page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3000106" y="881947"/>
            <a:ext cx="3338285" cy="6676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의약품 검색     </a:t>
            </a:r>
            <a:r>
              <a:rPr lang="en-US" altLang="ko-KR" sz="1600" dirty="0" smtClean="0">
                <a:latin typeface="+mj-lt"/>
              </a:rPr>
              <a:t>- </a:t>
            </a:r>
            <a:r>
              <a:rPr lang="ko-KR" altLang="en-US" sz="1600" dirty="0" smtClean="0">
                <a:latin typeface="+mj-lt"/>
              </a:rPr>
              <a:t>검색이력 저장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검색내역조회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9" name="직선 연결선 8"/>
          <p:cNvCxnSpPr>
            <a:stCxn id="7" idx="3"/>
          </p:cNvCxnSpPr>
          <p:nvPr/>
        </p:nvCxnSpPr>
        <p:spPr>
          <a:xfrm>
            <a:off x="6345648" y="555377"/>
            <a:ext cx="478972" cy="1588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831878" y="214290"/>
            <a:ext cx="1763486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로그인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40507" y="214290"/>
            <a:ext cx="1763486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회원가입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9136" y="874689"/>
            <a:ext cx="1741714" cy="6676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아이디 찾기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비밀번호 찾기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13" name="직선 연결선 12"/>
          <p:cNvCxnSpPr>
            <a:stCxn id="10" idx="3"/>
            <a:endCxn id="11" idx="1"/>
          </p:cNvCxnSpPr>
          <p:nvPr/>
        </p:nvCxnSpPr>
        <p:spPr>
          <a:xfrm>
            <a:off x="8595364" y="548119"/>
            <a:ext cx="145143" cy="1588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214807" y="2050348"/>
            <a:ext cx="1763486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마이페이지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3395" y="2050348"/>
            <a:ext cx="1763486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j-lt"/>
              </a:rPr>
              <a:t>FAQ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19307" y="2050348"/>
            <a:ext cx="1763486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공지사항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58136" y="2050348"/>
            <a:ext cx="1763486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j-lt"/>
              </a:rPr>
              <a:t>Q&amp;A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1825" y="2050348"/>
            <a:ext cx="1763486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관리</a:t>
            </a:r>
            <a:r>
              <a:rPr lang="ko-KR" altLang="en-US" sz="1600" b="1" dirty="0" smtClean="0">
                <a:latin typeface="+mj-lt"/>
              </a:rPr>
              <a:t>자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642974" y="4249238"/>
            <a:ext cx="1269994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검색이력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9599" y="4249238"/>
            <a:ext cx="1269994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내정보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05653" y="4249238"/>
            <a:ext cx="1269994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뉴스레터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48226" y="4249238"/>
            <a:ext cx="1269994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허가공고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67196" y="4249238"/>
            <a:ext cx="1269994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회원관리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509769" y="4249238"/>
            <a:ext cx="1269994" cy="667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lt"/>
              </a:rPr>
              <a:t>의약품관</a:t>
            </a:r>
            <a:r>
              <a:rPr lang="ko-KR" altLang="en-US" sz="1600" b="1" dirty="0" smtClean="0">
                <a:latin typeface="+mj-lt"/>
              </a:rPr>
              <a:t>리</a:t>
            </a:r>
            <a:endParaRPr lang="ko-KR" altLang="en-US" sz="1600" b="1" dirty="0">
              <a:latin typeface="+mj-lt"/>
            </a:endParaRPr>
          </a:p>
        </p:txBody>
      </p:sp>
      <p:cxnSp>
        <p:nvCxnSpPr>
          <p:cNvPr id="25" name="직선 연결선 24"/>
          <p:cNvCxnSpPr>
            <a:stCxn id="14" idx="2"/>
          </p:cNvCxnSpPr>
          <p:nvPr/>
        </p:nvCxnSpPr>
        <p:spPr>
          <a:xfrm rot="5400000">
            <a:off x="138985" y="3235073"/>
            <a:ext cx="1045018" cy="10884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4616645" y="3206045"/>
            <a:ext cx="1023244" cy="3629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 flipH="1">
            <a:off x="8970931" y="3209675"/>
            <a:ext cx="1015986" cy="3626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9" idx="0"/>
            <a:endCxn id="20" idx="0"/>
          </p:cNvCxnSpPr>
          <p:nvPr/>
        </p:nvCxnSpPr>
        <p:spPr>
          <a:xfrm rot="5400000" flipH="1" flipV="1">
            <a:off x="663309" y="3577952"/>
            <a:ext cx="1588" cy="1342573"/>
          </a:xfrm>
          <a:prstGeom prst="bentConnector3">
            <a:avLst>
              <a:gd name="adj1" fmla="val 31761471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5400000" flipH="1" flipV="1">
            <a:off x="5126452" y="3556182"/>
            <a:ext cx="1588" cy="1342573"/>
          </a:xfrm>
          <a:prstGeom prst="bentConnector3">
            <a:avLst>
              <a:gd name="adj1" fmla="val 31761471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9487996" y="3548925"/>
            <a:ext cx="1588" cy="1342573"/>
          </a:xfrm>
          <a:prstGeom prst="bentConnector3">
            <a:avLst>
              <a:gd name="adj1" fmla="val 31761471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4" idx="0"/>
            <a:endCxn id="15" idx="0"/>
          </p:cNvCxnSpPr>
          <p:nvPr/>
        </p:nvCxnSpPr>
        <p:spPr>
          <a:xfrm rot="5400000" flipH="1" flipV="1">
            <a:off x="1721037" y="996247"/>
            <a:ext cx="1588" cy="2108202"/>
          </a:xfrm>
          <a:prstGeom prst="bentConnector3">
            <a:avLst>
              <a:gd name="adj1" fmla="val 1439546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5" idx="0"/>
            <a:endCxn id="16" idx="0"/>
          </p:cNvCxnSpPr>
          <p:nvPr/>
        </p:nvCxnSpPr>
        <p:spPr>
          <a:xfrm rot="5400000" flipH="1" flipV="1">
            <a:off x="3938094" y="887392"/>
            <a:ext cx="1588" cy="2325912"/>
          </a:xfrm>
          <a:prstGeom prst="bentConnector3">
            <a:avLst>
              <a:gd name="adj1" fmla="val 1439546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7" idx="0"/>
            <a:endCxn id="18" idx="0"/>
          </p:cNvCxnSpPr>
          <p:nvPr/>
        </p:nvCxnSpPr>
        <p:spPr>
          <a:xfrm rot="5400000" flipH="1" flipV="1">
            <a:off x="8386723" y="1003504"/>
            <a:ext cx="1588" cy="2093689"/>
          </a:xfrm>
          <a:prstGeom prst="bentConnector3">
            <a:avLst>
              <a:gd name="adj1" fmla="val 1439546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6" idx="0"/>
            <a:endCxn id="17" idx="0"/>
          </p:cNvCxnSpPr>
          <p:nvPr/>
        </p:nvCxnSpPr>
        <p:spPr>
          <a:xfrm rot="5400000" flipH="1" flipV="1">
            <a:off x="6220464" y="930934"/>
            <a:ext cx="1588" cy="2238829"/>
          </a:xfrm>
          <a:prstGeom prst="bentConnector3">
            <a:avLst>
              <a:gd name="adj1" fmla="val 1439546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H="1">
            <a:off x="4538618" y="1680235"/>
            <a:ext cx="268518" cy="7257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882508" y="2710745"/>
            <a:ext cx="1777998" cy="14441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FAQ </a:t>
            </a:r>
            <a:r>
              <a:rPr lang="ko-KR" altLang="en-US" sz="1600" dirty="0" smtClean="0">
                <a:latin typeface="+mj-lt"/>
              </a:rPr>
              <a:t>조회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+mj-lt"/>
              </a:rPr>
              <a:t> FAQ </a:t>
            </a:r>
            <a:r>
              <a:rPr lang="ko-KR" altLang="en-US" sz="1600" dirty="0" smtClean="0">
                <a:latin typeface="+mj-lt"/>
              </a:rPr>
              <a:t>등록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+mj-lt"/>
              </a:rPr>
              <a:t> FAQ </a:t>
            </a:r>
            <a:r>
              <a:rPr lang="ko-KR" altLang="en-US" sz="1600" dirty="0" smtClean="0">
                <a:latin typeface="+mj-lt"/>
              </a:rPr>
              <a:t>수정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+mj-lt"/>
              </a:rPr>
              <a:t> FAQ </a:t>
            </a:r>
            <a:r>
              <a:rPr lang="ko-KR" altLang="en-US" sz="1600" dirty="0" smtClean="0">
                <a:latin typeface="+mj-lt"/>
              </a:rPr>
              <a:t>삭제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+mj-lt"/>
              </a:rPr>
              <a:t> FAQ </a:t>
            </a:r>
            <a:r>
              <a:rPr lang="ko-KR" altLang="en-US" sz="1600" dirty="0" smtClean="0">
                <a:latin typeface="+mj-lt"/>
              </a:rPr>
              <a:t>검색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47250" y="2718002"/>
            <a:ext cx="1777998" cy="14441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Q&amp;A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조회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Q&amp;A </a:t>
            </a:r>
            <a:r>
              <a:rPr lang="ko-KR" altLang="en-US" sz="1600" dirty="0" smtClean="0">
                <a:latin typeface="+mj-lt"/>
              </a:rPr>
              <a:t>등록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Q&amp;A </a:t>
            </a:r>
            <a:r>
              <a:rPr lang="ko-KR" altLang="en-US" sz="1600" dirty="0" smtClean="0">
                <a:latin typeface="+mj-lt"/>
              </a:rPr>
              <a:t>삭제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+mj-lt"/>
              </a:rPr>
              <a:t> Q&amp;A </a:t>
            </a:r>
            <a:r>
              <a:rPr lang="ko-KR" altLang="en-US" sz="1600" dirty="0" smtClean="0">
                <a:latin typeface="+mj-lt"/>
              </a:rPr>
              <a:t>검색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635720" y="4909659"/>
            <a:ext cx="1248225" cy="8563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이력 조회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이력삭제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6852" y="4902401"/>
            <a:ext cx="1248225" cy="11103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정보 조회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정보 수정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회원 탈퇴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05651" y="4909657"/>
            <a:ext cx="1248225" cy="16328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뉴스 조회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뉴스 등록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뉴스 수정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뉴스 삭제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뉴스 검색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48222" y="4909657"/>
            <a:ext cx="1248225" cy="7982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공고 조회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공고 검색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174451" y="4902400"/>
            <a:ext cx="1248225" cy="79827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회원 조회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탈퇴회원  </a:t>
            </a:r>
            <a:endParaRPr lang="en-US" altLang="ko-KR" sz="1600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  </a:t>
            </a:r>
            <a:r>
              <a:rPr lang="ko-KR" altLang="en-US" sz="1600" dirty="0" smtClean="0">
                <a:latin typeface="+mj-lt"/>
              </a:rPr>
              <a:t>삭제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509766" y="4902399"/>
            <a:ext cx="1248225" cy="140062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약품 조회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약품 수정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약품 삭제</a:t>
            </a:r>
            <a:endParaRPr lang="en-US" altLang="ko-KR" sz="16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+mj-lt"/>
              </a:rPr>
              <a:t> 약품 </a:t>
            </a:r>
            <a:r>
              <a:rPr lang="ko-KR" altLang="en-US" sz="1600" dirty="0" smtClean="0">
                <a:latin typeface="+mj-lt"/>
              </a:rPr>
              <a:t>검색</a:t>
            </a:r>
            <a:endParaRPr lang="en-US" altLang="ko-KR" sz="1600" dirty="0" smtClean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1468634" cy="1214446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화면 슬라이드 쇼(4:3)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1</cp:revision>
  <dcterms:created xsi:type="dcterms:W3CDTF">2020-05-26T07:54:48Z</dcterms:created>
  <dcterms:modified xsi:type="dcterms:W3CDTF">2020-05-26T07:56:06Z</dcterms:modified>
</cp:coreProperties>
</file>