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6" r:id="rId44"/>
    <p:sldId id="32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 descr="[mediQ-김태강] 들어올 때 페이지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963885"/>
            <a:ext cx="7200900" cy="563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471217" y="50533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32432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product.command.SearchHandler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관리자는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7" name="그림 6" descr="[mediQ-김태강] 카테고리(관리자)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9650" y="955775"/>
            <a:ext cx="7258050" cy="5670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8992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1133"/>
            <a:ext cx="7219950" cy="5640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5317" y="24244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86042" y="2414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 </a:t>
            </a:r>
            <a:r>
              <a:rPr lang="ko-KR" altLang="en-US" sz="1000" dirty="0" smtClean="0"/>
              <a:t>팝업 메세지가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50639" y="3674074"/>
          <a:ext cx="2877751" cy="29688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709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518" y="923269"/>
            <a:ext cx="7268589" cy="5706131"/>
          </a:xfrm>
          <a:prstGeom prst="rect">
            <a:avLst/>
          </a:prstGeom>
        </p:spPr>
      </p:pic>
      <p:pic>
        <p:nvPicPr>
          <p:cNvPr id="1026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036" y="1828802"/>
            <a:ext cx="7255565" cy="3846443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4095" y="1838739"/>
            <a:ext cx="7305261" cy="382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8999344" y="928670"/>
            <a:ext cx="2964056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</a:t>
            </a:r>
            <a:r>
              <a:rPr lang="ko-KR" altLang="en-US" sz="1000" dirty="0" smtClean="0"/>
              <a:t>검</a:t>
            </a:r>
            <a:r>
              <a:rPr lang="ko-KR" altLang="en-US" sz="1000" dirty="0" smtClean="0"/>
              <a:t>색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페이지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출력 받을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품목명으로 검색된 의약품을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리스트에 출력된 의약품 정보를 클릭할 시 의                                                    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약품에 대한 세부 주의사항을 조회해 볼 수 </a:t>
            </a:r>
            <a:r>
              <a:rPr lang="ko-KR" altLang="en-US" sz="1000" dirty="0" err="1" smtClean="0"/>
              <a:t>있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ko-KR" altLang="en-US" sz="1000" dirty="0" smtClean="0"/>
              <a:t>   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933714" y="1122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86796" y="21012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47467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953950" y="55788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33714" y="30324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65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</a:t>
            </a:r>
            <a:r>
              <a:rPr lang="ko-KR" altLang="en-US" sz="1000" dirty="0" smtClean="0"/>
              <a:t>상</a:t>
            </a:r>
            <a:r>
              <a:rPr lang="ko-KR" altLang="en-US" sz="1000" dirty="0" smtClean="0"/>
              <a:t>세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페이지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출력 받을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리스트에 출력된 의약품 정보를 클릭할 시 의                                                    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약품에 대한 세부 주의사항을 조회해 볼 수 </a:t>
            </a:r>
            <a:r>
              <a:rPr lang="ko-KR" altLang="en-US" sz="1000" dirty="0" err="1" smtClean="0"/>
              <a:t>있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pic>
        <p:nvPicPr>
          <p:cNvPr id="11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157" y="1838740"/>
            <a:ext cx="7325139" cy="3846443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5539777" y="35301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4157" y="1828799"/>
            <a:ext cx="7335078" cy="38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타원 22"/>
          <p:cNvSpPr/>
          <p:nvPr/>
        </p:nvSpPr>
        <p:spPr>
          <a:xfrm>
            <a:off x="1152375" y="13506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605457" y="232983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152375" y="32610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95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관리자 페이지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의약품 </a:t>
            </a:r>
            <a:r>
              <a:rPr lang="ko-KR" altLang="en-US" sz="1000" dirty="0" smtClean="0"/>
              <a:t>정보 추가 페이지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</a:t>
            </a:r>
            <a:r>
              <a:rPr lang="ko-KR" altLang="en-US" sz="1000" dirty="0" smtClean="0"/>
              <a:t>품목기준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코드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취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포장단위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효능효과를</a:t>
            </a:r>
            <a:r>
              <a:rPr lang="ko-KR" altLang="en-US" sz="1000" dirty="0" smtClean="0"/>
              <a:t> 기입할 수 있는 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54520" y="3279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상세조회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관리자 페이지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의약품 </a:t>
            </a:r>
            <a:r>
              <a:rPr lang="ko-KR" altLang="en-US" sz="1000" dirty="0" smtClean="0"/>
              <a:t>정보 </a:t>
            </a:r>
            <a:r>
              <a:rPr lang="ko-KR" altLang="en-US" sz="1000" dirty="0" smtClean="0"/>
              <a:t>상세조회 페이지</a:t>
            </a:r>
            <a:r>
              <a:rPr lang="en-US" altLang="ko-KR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의약품 </a:t>
            </a:r>
            <a:r>
              <a:rPr lang="ko-KR" altLang="en-US" sz="1000" dirty="0" smtClean="0"/>
              <a:t>정보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</a:t>
            </a:r>
            <a:r>
              <a:rPr lang="ko-KR" altLang="en-US" sz="1000" dirty="0" smtClean="0"/>
              <a:t>페이지에서 품목명을 </a:t>
            </a:r>
            <a:r>
              <a:rPr lang="ko-KR" altLang="en-US" sz="1000" dirty="0" err="1" smtClean="0"/>
              <a:t>기준으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로 검색 후 출력되는 품목기준코드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취소일자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포장단위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능효과를</a:t>
            </a:r>
            <a:r>
              <a:rPr lang="ko-KR" altLang="en-US" sz="1000" dirty="0" smtClean="0"/>
              <a:t> 조회 할 수 있는 부분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수</a:t>
            </a:r>
            <a:r>
              <a:rPr lang="ko-KR" altLang="en-US" sz="1000" dirty="0" smtClean="0"/>
              <a:t>정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및 </a:t>
            </a:r>
            <a:r>
              <a:rPr lang="ko-KR" altLang="en-US" sz="1000" dirty="0" smtClean="0"/>
              <a:t>삭</a:t>
            </a:r>
            <a:r>
              <a:rPr lang="ko-KR" altLang="en-US" sz="1000" dirty="0" smtClean="0"/>
              <a:t>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상세 보기 페이지에서 수정을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의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 정보를 수정할 수 있는 페이지로 넘어가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는 기능을 담당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삭제를 클릭 할 시 해당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되는 의약품의 정보가 데이터베이스에서 삭제 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됨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351" y="1779373"/>
            <a:ext cx="7356390" cy="425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5093" y="56029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</a:t>
            </a:r>
            <a:r>
              <a:rPr lang="ko-KR" altLang="en-US" sz="1000" dirty="0" smtClean="0"/>
              <a:t>표시함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품목기준코드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주의사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취소일자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효능효과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 포장단위를 </a:t>
            </a:r>
            <a:r>
              <a:rPr lang="ko-KR" altLang="en-US" sz="1000" dirty="0" smtClean="0"/>
              <a:t>편집할 수 </a:t>
            </a:r>
            <a:r>
              <a:rPr lang="ko-KR" altLang="en-US" sz="1000" dirty="0" smtClean="0"/>
              <a:t>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/>
              <a:t>취소 및 </a:t>
            </a:r>
            <a:r>
              <a:rPr lang="ko-KR" altLang="en-US" sz="1000" dirty="0" smtClean="0"/>
              <a:t>수정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539" y="1441622"/>
            <a:ext cx="7342488" cy="462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66329" y="55363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356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3324</Words>
  <Application>Microsoft Office PowerPoint</Application>
  <PresentationFormat>사용자 지정</PresentationFormat>
  <Paragraphs>1124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130</cp:revision>
  <dcterms:created xsi:type="dcterms:W3CDTF">2020-04-22T10:52:25Z</dcterms:created>
  <dcterms:modified xsi:type="dcterms:W3CDTF">2020-05-25T02:14:11Z</dcterms:modified>
</cp:coreProperties>
</file>