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95" r:id="rId3"/>
    <p:sldId id="294" r:id="rId4"/>
    <p:sldId id="292" r:id="rId5"/>
    <p:sldId id="293" r:id="rId6"/>
    <p:sldId id="29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63538"/>
    <a:srgbClr val="2F9E4F"/>
    <a:srgbClr val="30CC5A"/>
    <a:srgbClr val="35764E"/>
    <a:srgbClr val="414554"/>
    <a:srgbClr val="8B444E"/>
    <a:srgbClr val="BF4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4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1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6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63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69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27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98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53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78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8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DAA9-14CF-4DC6-9D05-014345C5FC56}" type="datetimeFigureOut">
              <a:rPr lang="ko-KR" altLang="en-US" smtClean="0"/>
              <a:pPr/>
              <a:t>2020-05-05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52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710943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검색이력 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201640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93127" cy="270843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검색이력 조회 페이지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의약품 검색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사용자로부터 품목명을 </a:t>
            </a:r>
            <a:r>
              <a:rPr lang="ko-KR" altLang="en-US" sz="1000" dirty="0" smtClean="0"/>
              <a:t>입력 받아 스크랩한 </a:t>
            </a:r>
            <a:r>
              <a:rPr lang="ko-KR" altLang="en-US" sz="1000" dirty="0" smtClean="0"/>
              <a:t>의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약품의 분류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업체명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성상을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출력가능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검색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저장 결과 출력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회원이 의약품 검색 페이지에서 스크랩한 의약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품 정보를 저장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출력하는 부분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 내 게시물 개수는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개로 제한</a:t>
            </a:r>
            <a:endParaRPr lang="en-US" altLang="ko-KR" sz="1000" dirty="0" smtClean="0"/>
          </a:p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전체 선택 및 선택 삭제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회원이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개의 게시물을 전부 선택하거나 선택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한 스크랩 목록을 복수 삭제할 수 있는 부분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페이지 이동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현재 페이지의 번호를 명시하고 이전 및 다음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페이지로 이동 가능한 부분</a:t>
            </a:r>
            <a:r>
              <a:rPr lang="en-US" altLang="ko-KR" sz="1000" dirty="0" smtClean="0"/>
              <a:t>.</a:t>
            </a:r>
          </a:p>
          <a:p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12" y="928670"/>
            <a:ext cx="7344800" cy="5700730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1504908" y="133113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881118" y="189581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257788" y="26535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1183512" y="311031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617812" y="494381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94936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승인 품목 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4" y="923269"/>
            <a:ext cx="2964055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의약품 허가 품목 표시 페이지</a:t>
            </a:r>
            <a:endParaRPr lang="en-US" altLang="ko-KR" sz="1000" dirty="0"/>
          </a:p>
          <a:p>
            <a:r>
              <a:rPr lang="en-US" altLang="ko-KR" sz="1000" dirty="0"/>
              <a:t>2. </a:t>
            </a:r>
            <a:r>
              <a:rPr lang="ko-KR" altLang="en-US" sz="1000" dirty="0"/>
              <a:t>승인 의약품 검색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품목명을 이용하여 승인된 의약품을 검색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목명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업체명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허가일자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주의사항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등록일자를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출력 </a:t>
            </a:r>
            <a:r>
              <a:rPr lang="ko-KR" altLang="en-US" sz="1000" dirty="0"/>
              <a:t>받을 수 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3. </a:t>
            </a:r>
            <a:r>
              <a:rPr lang="ko-KR" altLang="en-US" sz="1000" dirty="0"/>
              <a:t>승인 의약품 출력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품목명으로 검색된 의약품을 품목명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업체명</a:t>
            </a:r>
            <a:r>
              <a:rPr lang="en-US" altLang="ko-KR" sz="1000" dirty="0"/>
              <a:t>, </a:t>
            </a:r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허가일자</a:t>
            </a:r>
            <a:r>
              <a:rPr lang="en-US" altLang="ko-KR" sz="1000" dirty="0"/>
              <a:t>, </a:t>
            </a:r>
            <a:r>
              <a:rPr lang="ko-KR" altLang="en-US" sz="1000" dirty="0"/>
              <a:t>등록일자를 조회할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각 페이지는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개의 게시물을 포함한다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r>
              <a:rPr lang="en-US" altLang="ko-KR" sz="1000" dirty="0"/>
              <a:t>4. </a:t>
            </a:r>
            <a:r>
              <a:rPr lang="ko-KR" altLang="en-US" sz="1000" dirty="0"/>
              <a:t>복용 시 주의사항</a:t>
            </a:r>
            <a:endParaRPr lang="en-US" altLang="ko-KR" sz="1000" dirty="0"/>
          </a:p>
          <a:p>
            <a:r>
              <a:rPr lang="ko-KR" altLang="en-US" sz="1000" dirty="0"/>
              <a:t>   클릭 했을 때 요약된 복용 시 주의사항을 조회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해볼 수 있는 버튼이 있다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r>
              <a:rPr lang="en-US" altLang="ko-KR" sz="1000" dirty="0"/>
              <a:t>5. </a:t>
            </a:r>
            <a:r>
              <a:rPr lang="ko-KR" altLang="en-US" sz="1000" dirty="0"/>
              <a:t>페이지 이동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현재 페이지의 번호를 명시하고 이전 및 다음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페이지로 이동 가능한 부분</a:t>
            </a:r>
            <a:r>
              <a:rPr lang="en-US" altLang="ko-KR" sz="1000" dirty="0"/>
              <a:t>.</a:t>
            </a:r>
          </a:p>
          <a:p>
            <a:endParaRPr lang="ko-KR" altLang="en-US" sz="1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18" y="923269"/>
            <a:ext cx="7268589" cy="5706131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1082801" y="92326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535883" y="190245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470203" y="310278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755167" y="501231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082801" y="283365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575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073333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승인 품목 조회 상세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4" y="928670"/>
            <a:ext cx="2964056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허가 품목 표시 페이지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승인 의약품 검색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품목명을 이용하여 승인된 의약품을 검색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결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과를 출력 받을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승인 의약품 출력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품목명으로 검색된 의약품을 품목명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업체명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허가일자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등록일자를 조회할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복용 시 주의사항</a:t>
            </a:r>
            <a:endParaRPr lang="en-US" altLang="ko-KR" sz="1000" dirty="0" smtClean="0"/>
          </a:p>
          <a:p>
            <a:r>
              <a:rPr lang="ko-KR" altLang="en-US" sz="1000" dirty="0" smtClean="0"/>
              <a:t>   클릭 했을 </a:t>
            </a:r>
            <a:r>
              <a:rPr lang="ko-KR" altLang="en-US" sz="1000" dirty="0"/>
              <a:t>때 요약된 </a:t>
            </a:r>
            <a:r>
              <a:rPr lang="ko-KR" altLang="en-US" sz="1000" dirty="0" smtClean="0"/>
              <a:t>복용 시 </a:t>
            </a:r>
            <a:r>
              <a:rPr lang="ko-KR" altLang="en-US" sz="1000" dirty="0"/>
              <a:t>주의사항을 </a:t>
            </a:r>
            <a:r>
              <a:rPr lang="ko-KR" altLang="en-US" sz="1000" dirty="0" smtClean="0"/>
              <a:t>조회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해볼 수 있는 </a:t>
            </a:r>
            <a:r>
              <a:rPr lang="ko-KR" altLang="en-US" sz="1000" dirty="0"/>
              <a:t>버튼이 있다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r>
              <a:rPr lang="en-US" altLang="ko-KR" sz="1000" dirty="0" smtClean="0"/>
              <a:t>5</a:t>
            </a:r>
            <a:r>
              <a:rPr lang="en-US" altLang="ko-KR" sz="1000" dirty="0"/>
              <a:t>. </a:t>
            </a:r>
            <a:r>
              <a:rPr lang="ko-KR" altLang="en-US" sz="1000" dirty="0" smtClean="0"/>
              <a:t>페이지 </a:t>
            </a:r>
            <a:r>
              <a:rPr lang="ko-KR" altLang="en-US" sz="1000" dirty="0"/>
              <a:t>이동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현재 페이지의 번호를 명시하고 이전 및 다음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페이지로 이동 가능한 부분</a:t>
            </a:r>
            <a:r>
              <a:rPr lang="en-US" altLang="ko-KR" sz="1000" dirty="0"/>
              <a:t>.</a:t>
            </a:r>
          </a:p>
          <a:p>
            <a:endParaRPr lang="ko-KR" altLang="en-US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39" y="928671"/>
            <a:ext cx="7325747" cy="570073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1082801" y="92326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535883" y="190245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470203" y="310278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3755167" y="501231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082801" y="283365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541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104781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정보 추가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64056" cy="20928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정보 추가 페이지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의약품 출력 정보 기입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의약품 검색 결과 페이지에 출력되는 분류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업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성상을 기입할 수 있는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부분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</a:t>
            </a:r>
            <a:r>
              <a:rPr lang="ko-KR" altLang="en-US" sz="1000" dirty="0" smtClean="0"/>
              <a:t> 상세 정보 추가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의약품 검색 결과 페이지에 출력되는 효능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용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주의사항에 대하여 기입할 수 있는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취소 및 추가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 작성한 사항을 저장하지 않고 의약품 검색 </a:t>
            </a:r>
            <a:r>
              <a:rPr lang="ko-KR" altLang="en-US" sz="1000" dirty="0" err="1" smtClean="0"/>
              <a:t>페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이지로 되돌아 갈 수 있는 버튼과 작성한 사항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을 데이터베이스에 저장하여 출력할 수 있게 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하는 버튼을 포함한 부분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49" y="928670"/>
            <a:ext cx="7354326" cy="5706303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196390" y="108230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649472" y="267905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873299" y="561329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969849" y="464737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078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50533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정보 수정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632018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4" y="923269"/>
            <a:ext cx="2964055" cy="30162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정보 수정 페이지</a:t>
            </a:r>
            <a:endParaRPr lang="en-US" altLang="ko-KR" sz="1000" dirty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의약품 정보 수정 표시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항목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수정할 의약품 정보를 표시하고 관리자는 </a:t>
            </a:r>
            <a:r>
              <a:rPr lang="ko-KR" altLang="en-US" sz="1000" dirty="0" err="1" smtClean="0"/>
              <a:t>어떠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한 의약품을 선택하였고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편집하는 중인지 알 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의약품 정보 수정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의약품 검색 결과 페이지에 출력되는 분류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업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성상 정보를 편집할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의약품 상세 정보 수정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의약품 검색 결과 페이지에 출력되는 효능효과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용법용량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주의사항에 관한 정보를 수정할 수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5.. </a:t>
            </a:r>
            <a:r>
              <a:rPr lang="ko-KR" altLang="en-US" sz="1000" dirty="0"/>
              <a:t>취소 및 추가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 작성한 사항을 저장하지 않고 의약품 검색 </a:t>
            </a:r>
            <a:r>
              <a:rPr lang="ko-KR" altLang="en-US" sz="1000" dirty="0" err="1"/>
              <a:t>페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ko-KR" altLang="en-US" sz="1000" dirty="0"/>
              <a:t>이지로 되돌아 갈 수 있는 버튼과 작성한 사항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ko-KR" altLang="en-US" sz="1000" dirty="0"/>
              <a:t>을 데이터베이스에 저장하여 출력할 수 있게  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ko-KR" altLang="en-US" sz="1000" dirty="0"/>
              <a:t>하는 버튼을 포함한 부분</a:t>
            </a:r>
          </a:p>
          <a:p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39" y="928670"/>
            <a:ext cx="7325747" cy="570073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082801" y="92326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082801" y="192567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082801" y="297576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082801" y="467960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873299" y="554034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3569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706812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정보 삭제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4" y="923269"/>
            <a:ext cx="2964055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정보 삭제 페이지</a:t>
            </a:r>
            <a:endParaRPr lang="en-US" altLang="ko-KR" sz="1000" dirty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의약품 검색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관리자는 품목명을 이용하여 삭제할 의약품을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데이터베이스에서 출력 받을 수 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의약품 정보 출력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의약품 정보 삭제 페이지에서 출력되는 정보는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분류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업체명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성상이며 체크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박스를 통해 게시판에 게시된 의약품 항목을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선택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해제할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이 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게시판에 게시되는 정보는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개이다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의약품 선택 및 삭제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전체 선택 버튼을 누를 시</a:t>
            </a:r>
            <a:r>
              <a:rPr lang="en-US" altLang="ko-KR" sz="1000" dirty="0" smtClean="0"/>
              <a:t>, 10</a:t>
            </a:r>
            <a:r>
              <a:rPr lang="ko-KR" altLang="en-US" sz="1000" dirty="0" smtClean="0"/>
              <a:t>개의 정보가 전부  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선택되며 삭제 버튼을 통해 다수의 항목을 삭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제가 가능하다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5. </a:t>
            </a:r>
            <a:r>
              <a:rPr lang="ko-KR" altLang="en-US" sz="1000" dirty="0"/>
              <a:t>페이지 이동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현재 페이지의 번호를 명시하고 이전 및 다음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페이지로 이동 가능한 부분</a:t>
            </a:r>
            <a:r>
              <a:rPr lang="en-US" altLang="ko-KR" sz="1000" dirty="0"/>
              <a:t>.</a:t>
            </a:r>
          </a:p>
          <a:p>
            <a:endParaRPr lang="ko-KR" altLang="en-US" sz="1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86" y="923269"/>
            <a:ext cx="7363853" cy="5706131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1688712" y="203039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</a:p>
        </p:txBody>
      </p:sp>
      <p:sp>
        <p:nvSpPr>
          <p:cNvPr id="20" name="타원 19"/>
          <p:cNvSpPr/>
          <p:nvPr/>
        </p:nvSpPr>
        <p:spPr>
          <a:xfrm>
            <a:off x="1029568" y="298511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6105961" y="271772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3519054" y="516256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1673676" y="102374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430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739</Words>
  <Application>Microsoft Office PowerPoint</Application>
  <PresentationFormat>와이드스크린</PresentationFormat>
  <Paragraphs>169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user</cp:lastModifiedBy>
  <cp:revision>101</cp:revision>
  <dcterms:created xsi:type="dcterms:W3CDTF">2020-04-22T10:52:25Z</dcterms:created>
  <dcterms:modified xsi:type="dcterms:W3CDTF">2020-05-05T12:34:52Z</dcterms:modified>
</cp:coreProperties>
</file>