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8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8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231973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검색어 입력</a:t>
            </a:r>
            <a:endParaRPr lang="en-US" altLang="ko-KR" dirty="0"/>
          </a:p>
          <a:p>
            <a:r>
              <a:rPr lang="ko-KR" altLang="en-US" dirty="0"/>
              <a:t>검색할 의약품의 품목명을 입력하는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요청</a:t>
            </a:r>
            <a:endParaRPr lang="en-US" altLang="ko-KR" dirty="0"/>
          </a:p>
          <a:p>
            <a:r>
              <a:rPr lang="ko-KR" altLang="en-US" dirty="0"/>
              <a:t>사용자가 입력한 검색어로 검색을 요청하는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52EA019-F00D-48FC-BDAA-2A10D5BCF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545043" y="21174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383BFF2-2054-4BC8-85C0-82DDA2996A18}"/>
              </a:ext>
            </a:extLst>
          </p:cNvPr>
          <p:cNvSpPr/>
          <p:nvPr/>
        </p:nvSpPr>
        <p:spPr>
          <a:xfrm>
            <a:off x="6989349" y="21020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50639" y="3945923"/>
          <a:ext cx="2877751" cy="26945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com.mediq.product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/index.js 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440120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회원정보 변경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회원아이디는 수정 불가능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비밀번호를 입력해야만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나머지 정보를 수정 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비밀번호와 비밀번호 확인이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일치해야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smtClean="0"/>
              <a:t>수정할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변경하려면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 입력한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인증 받아야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수정할 휴대전화 번호를 입력한다</a:t>
            </a:r>
            <a:r>
              <a:rPr lang="en-US" altLang="ko-KR" sz="1400" dirty="0" smtClean="0"/>
              <a:t>.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라는 메시지를 출력하고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누르면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입력된 정보를 지우고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이전 화면으로 돌아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정보를 변경하고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 내 정보 페이지로 이동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074" name="Picture 2" descr="C:\Users\hong\Downloads\[mediQ-홍아름] 회원정보변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83" y="954126"/>
            <a:ext cx="7232650" cy="565050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441617" y="1996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49051" y="24829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437901" y="29624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449051" y="34419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449052" y="39661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80915" y="44753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16574" y="44641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67277" y="501059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54575" y="557559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6" name="그룹 17"/>
          <p:cNvGrpSpPr/>
          <p:nvPr/>
        </p:nvGrpSpPr>
        <p:grpSpPr>
          <a:xfrm>
            <a:off x="7621905" y="5593838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05337" cy="224676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본인 확인을 위한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본인 확인을 위한 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탈퇴 사유를 입력하지 않으면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할 수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마이페이지로</a:t>
            </a:r>
            <a:r>
              <a:rPr lang="ko-KR" altLang="en-US" sz="1400" dirty="0" smtClean="0"/>
              <a:t> 돌아간다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탈퇴 하시겠습니까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메시지 출력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 누르면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완료 페이지로 이동</a:t>
            </a:r>
            <a:endParaRPr lang="ko-KR" altLang="en-US" sz="1400" dirty="0"/>
          </a:p>
        </p:txBody>
      </p:sp>
      <p:pic>
        <p:nvPicPr>
          <p:cNvPr id="3074" name="Picture 2" descr="C:\Users\hong\Desktop\04_회원탈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1278" y="949200"/>
            <a:ext cx="7267682" cy="56778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79114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완료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 탈퇴 완료 메시지를 출력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클릭 시 메인 페이지로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7170" name="Picture 2" descr="C:\Users\hong\Desktop\[mediQ-홍아름] 회원탈퇴 완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8652" y="923500"/>
            <a:ext cx="7328992" cy="5725776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6118232" y="28546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170378" y="38137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48243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본인 확인을 위해 이름을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본인 확인을 위해 </a:t>
            </a:r>
            <a:r>
              <a:rPr lang="ko-KR" altLang="en-US" sz="1400" dirty="0" err="1" smtClean="0"/>
              <a:t>이메일을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이전 페이지로 이동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4.</a:t>
            </a:r>
            <a:r>
              <a:rPr lang="ko-KR" altLang="en-US" sz="1400" dirty="0" smtClean="0"/>
              <a:t> 클릭 시 아이디 출력 페이지로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1027" name="Picture 3" descr="C:\Users\hong\Desktop\[mediQ-홍아름] 아이디 찾기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4410" y="937578"/>
            <a:ext cx="7280275" cy="5687715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6636205" y="28454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95864" y="3473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963272" y="41710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893162" y="416347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이전 페이지에서 회원이 입력한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정보와 일치하는 아이디를 찾아서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로그인 화면으로 이동</a:t>
            </a:r>
            <a:endParaRPr lang="en-US" altLang="ko-KR" sz="1400" dirty="0" smtClean="0"/>
          </a:p>
        </p:txBody>
      </p:sp>
      <p:pic>
        <p:nvPicPr>
          <p:cNvPr id="2050" name="Picture 2" descr="C:\Users\hong\Desktop\06_아이디 찾기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1958" y="940684"/>
            <a:ext cx="7303247" cy="570566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51325" y="351261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56954" y="423373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6177" cy="160043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아이디를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인증 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ko-KR" altLang="en-US" dirty="0"/>
          </a:p>
        </p:txBody>
      </p:sp>
      <p:pic>
        <p:nvPicPr>
          <p:cNvPr id="4098" name="Picture 2" descr="C:\Users\hong\Desktop\07_비밀번호 찾기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765" y="955052"/>
            <a:ext cx="7284316" cy="569087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73627" y="35572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14476" y="43340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757676" y="43117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080523" cy="273921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</a:t>
            </a:r>
            <a:r>
              <a:rPr lang="ko-KR" altLang="en-US" sz="1400" dirty="0" err="1" smtClean="0"/>
              <a:t>이메일을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비밀번호를 초기화 할 수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있는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회원의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전송하고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회원이 본인 </a:t>
            </a:r>
            <a:r>
              <a:rPr lang="ko-KR" altLang="en-US" sz="1400" dirty="0" err="1" smtClean="0"/>
              <a:t>이메일의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링크를 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비밀번호를 변경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할 수 있는 페이지로 이동</a:t>
            </a:r>
          </a:p>
          <a:p>
            <a:endParaRPr lang="en-US" altLang="ko-KR" dirty="0" smtClean="0"/>
          </a:p>
        </p:txBody>
      </p:sp>
      <p:pic>
        <p:nvPicPr>
          <p:cNvPr id="5122" name="Picture 2" descr="C:\Users\hong\Desktop\08_비밀번호 찾기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7623" y="952617"/>
            <a:ext cx="7279457" cy="56870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95929" y="354607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47929" y="42894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13431" y="426718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40603" cy="246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새로 사용할 비밀번호를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비밀번호를 한번 더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 하지 않으면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비밀번호가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일치하지 않습니다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라는 메시지를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클릭 시 </a:t>
            </a:r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정말 취소하시겠습니까</a:t>
            </a:r>
            <a:r>
              <a:rPr lang="en-US" altLang="ko-KR" sz="1400" dirty="0" smtClean="0">
                <a:solidFill>
                  <a:srgbClr val="FF0000"/>
                </a:solidFill>
              </a:rPr>
              <a:t>?”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</a:rPr>
              <a:t>라는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메시지를 </a:t>
            </a:r>
            <a:r>
              <a:rPr lang="en-US" altLang="ko-KR" sz="1400" dirty="0" smtClean="0">
                <a:solidFill>
                  <a:srgbClr val="FF0000"/>
                </a:solidFill>
              </a:rPr>
              <a:t>alert</a:t>
            </a:r>
            <a:r>
              <a:rPr lang="ko-KR" altLang="en-US" sz="1400" dirty="0" smtClean="0">
                <a:solidFill>
                  <a:srgbClr val="FF0000"/>
                </a:solidFill>
              </a:rPr>
              <a:t>창에 출력하고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</a:rPr>
              <a:t>확인을 누르면 로그인 화면으로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</a:t>
            </a:r>
            <a:r>
              <a:rPr lang="ko-KR" altLang="en-US" sz="1400" dirty="0" smtClean="0">
                <a:solidFill>
                  <a:srgbClr val="FF0000"/>
                </a:solidFill>
              </a:rPr>
              <a:t>이동한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비밀번호 변경완료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페이지로 이동</a:t>
            </a:r>
            <a:endParaRPr lang="ko-KR" altLang="en-US" sz="1400" dirty="0"/>
          </a:p>
        </p:txBody>
      </p:sp>
      <p:pic>
        <p:nvPicPr>
          <p:cNvPr id="6146" name="Picture 2" descr="C:\Users\hong\Desktop\09_비밀번호 찾기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668" y="939018"/>
            <a:ext cx="7273412" cy="5682354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65168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 클릭 시 메인 화면으로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8194" name="Picture 2" descr="C:\Users\hong\Desktop\[mediQ-홍아름] 비밀번호 찾기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0999" y="930794"/>
            <a:ext cx="7304342" cy="5706517"/>
          </a:xfrm>
          <a:prstGeom prst="rect">
            <a:avLst/>
          </a:prstGeom>
          <a:noFill/>
        </p:spPr>
      </p:pic>
      <p:sp>
        <p:nvSpPr>
          <p:cNvPr id="11" name="타원 10"/>
          <p:cNvSpPr/>
          <p:nvPr/>
        </p:nvSpPr>
        <p:spPr>
          <a:xfrm>
            <a:off x="5177812" y="379883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그림 7" descr="[mediQ-김태강] 들어올 때 페이지(사용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963885"/>
            <a:ext cx="7200900" cy="56350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9342" y="928670"/>
            <a:ext cx="2925957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비회원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3471217" y="50533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768279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</a:t>
            </a:r>
            <a:endParaRPr lang="en-US" altLang="ko-KR" dirty="0"/>
          </a:p>
          <a:p>
            <a:r>
              <a:rPr lang="ko-KR" altLang="en-US" dirty="0"/>
              <a:t>사용자가 요청한 검색에 대한 의약품의 분류</a:t>
            </a:r>
            <a:r>
              <a:rPr lang="en-US" altLang="ko-KR" dirty="0"/>
              <a:t>, </a:t>
            </a:r>
            <a:r>
              <a:rPr lang="ko-KR" altLang="en-US" dirty="0"/>
              <a:t>업체명</a:t>
            </a:r>
            <a:r>
              <a:rPr lang="en-US" altLang="ko-KR" dirty="0"/>
              <a:t>, 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전문일반</a:t>
            </a:r>
            <a:r>
              <a:rPr lang="en-US" altLang="ko-KR" dirty="0"/>
              <a:t>, </a:t>
            </a:r>
            <a:r>
              <a:rPr lang="ko-KR" altLang="en-US" dirty="0"/>
              <a:t>성상을 표시하는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결과 네비게이션</a:t>
            </a:r>
            <a:endParaRPr lang="en-US" altLang="ko-KR" dirty="0"/>
          </a:p>
          <a:p>
            <a:r>
              <a:rPr lang="ko-KR" altLang="en-US" dirty="0"/>
              <a:t>검색 결과의 페이지를 이동하는 부분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6812710-9DCB-423E-8E6B-E59F61ED7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0A7642C6-E5AD-4680-87E4-E5B0CEF74D63}"/>
              </a:ext>
            </a:extLst>
          </p:cNvPr>
          <p:cNvSpPr/>
          <p:nvPr/>
        </p:nvSpPr>
        <p:spPr>
          <a:xfrm>
            <a:off x="7885574" y="32583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FE1E2B6E-BCB0-4EB5-AD0D-7176D5C4B102}"/>
              </a:ext>
            </a:extLst>
          </p:cNvPr>
          <p:cNvSpPr/>
          <p:nvPr/>
        </p:nvSpPr>
        <p:spPr>
          <a:xfrm>
            <a:off x="5244437" y="45096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42401" y="3945923"/>
          <a:ext cx="2877751" cy="26945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/product/</a:t>
                      </a:r>
                      <a:r>
                        <a:rPr lang="en-US" altLang="ko-KR" dirty="0" err="1" smtClean="0"/>
                        <a:t>search.do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/</a:t>
                      </a:r>
                      <a:r>
                        <a:rPr lang="en-US" altLang="ko-KR" smtClean="0"/>
                        <a:t>index.jsp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65946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2" y="928670"/>
            <a:ext cx="292595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제목을 클릭하여 그림과 같이 상세 내용을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 descr="[mediQ-김태강] 상세내용 보기(사용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959049"/>
            <a:ext cx="7200900" cy="562570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966267" y="3424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카테고리(사용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51" y="942975"/>
            <a:ext cx="7242048" cy="56578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18517" y="2434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사용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96649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9000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669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관리자는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글쓰기 버튼을 누르면 내용을 입력할 수 있는 페이지로 넘어간다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들어올 때 페이지(관리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963215"/>
            <a:ext cx="7239000" cy="565547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43067" y="47390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14092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관리자는 제목을 클릭하면 그림과 같이 상세 내용을 확인할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관리자는 수정버튼을 통해 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상세내용을 수정할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삭제버튼을 통해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상세내용 보기(관리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98554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956742" y="3300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747692" y="4700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586017" y="47295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OK</a:t>
            </a:r>
            <a:r>
              <a:rPr lang="ko-KR" altLang="en-US" dirty="0" smtClean="0"/>
              <a:t>를 눌렀을 때에는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삭제된다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CANCEL</a:t>
            </a:r>
            <a:r>
              <a:rPr lang="ko-KR" altLang="en-US" dirty="0" smtClean="0"/>
              <a:t>을 눌렀을 때에는 알림창이 뜨기 전의 화면으로 돌아간다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그림 10" descr="[mediQ-김태강] 삭제확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" y="942975"/>
            <a:ext cx="7266432" cy="56769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585767" y="42056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56867" y="41389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카테고리 유형을 선택할 수 있고 제목과 상세 내용을 입력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수정할 수 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저장 버튼을 통해서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올릴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취소버튼을 통해서 작성하던 내용을 저장하지 않고 목록 화면으로 돌아갈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입력페이지(관리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951607"/>
            <a:ext cx="7219950" cy="564058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19117" y="5081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51867" y="2291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719367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관리자는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7" name="그림 6" descr="[mediQ-김태강] 카테고리(관리자)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955775"/>
            <a:ext cx="7258050" cy="56703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08992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관리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961133"/>
            <a:ext cx="7219950" cy="564058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95317" y="24244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86042" y="2414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455509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Q&amp;A </a:t>
            </a:r>
            <a:r>
              <a:rPr lang="ko-KR" altLang="en-US" sz="1000" dirty="0" smtClean="0"/>
              <a:t>게시판 검색을 위한 입력 창이다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유형을 누르면 질문 유형에 있는 내용이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클릭시 검색창에 입력된 내용을 조회하는   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 순으로 게시 글에 관한 </a:t>
            </a:r>
            <a:endParaRPr lang="en-US" altLang="ko-KR" sz="1000" dirty="0" smtClean="0"/>
          </a:p>
          <a:p>
            <a:r>
              <a:rPr lang="ko-KR" altLang="en-US" sz="1000" dirty="0" smtClean="0"/>
              <a:t>   정보가 나열 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제목 내용을 누르면 상세 조회 페이지로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답변 내용을 누르면 상세 조회가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7. </a:t>
            </a:r>
            <a:r>
              <a:rPr lang="ko-KR" altLang="en-US" sz="1000" dirty="0" smtClean="0"/>
              <a:t>관리자 만 삭제 버튼이 보이고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클릭시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클릭시 게시물 입력페이지로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비회원은 </a:t>
            </a:r>
            <a:r>
              <a:rPr lang="en-US" altLang="ko-KR" sz="1000" dirty="0" smtClean="0"/>
              <a:t>B </a:t>
            </a:r>
            <a:r>
              <a:rPr lang="ko-KR" altLang="en-US" sz="1000" dirty="0" smtClean="0"/>
              <a:t>팝업 메세지가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일반게시글은 한페이지당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개씩 작성되며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이를 초과시 다음 페이지에 작성된다</a:t>
            </a:r>
            <a:r>
              <a:rPr lang="en-US" altLang="ko-KR" sz="1000" dirty="0" smtClean="0"/>
              <a:t>         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순서는 최신순으로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페이지 상단에 배치된다</a:t>
            </a:r>
            <a:endParaRPr lang="en-US" altLang="ko-KR" sz="1000" dirty="0" smtClean="0"/>
          </a:p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페이지 번호를 볼 수 있으며</a:t>
            </a:r>
            <a:endParaRPr lang="en-US" altLang="ko-KR" sz="1000" dirty="0" smtClean="0"/>
          </a:p>
          <a:p>
            <a:r>
              <a:rPr lang="ko-KR" altLang="en-US" sz="1000" dirty="0" smtClean="0"/>
              <a:t>     현재 페이지는 파란색으로 표시된다</a:t>
            </a:r>
            <a:endParaRPr lang="en-US" altLang="ko-KR" sz="1000" dirty="0" smtClean="0"/>
          </a:p>
          <a:p>
            <a:r>
              <a:rPr lang="ko-KR" altLang="en-US" sz="1000" dirty="0" smtClean="0"/>
              <a:t>     화살표를 누르면 다음 번호의 페이지를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볼 수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번호를 누르면 해당 번호의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페이지를 볼 수 있다</a:t>
            </a:r>
          </a:p>
          <a:p>
            <a:endParaRPr lang="ko-KR" altLang="en-US" sz="1000" dirty="0" smtClean="0"/>
          </a:p>
          <a:p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933450"/>
            <a:ext cx="70199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4898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0484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261417" y="36596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0712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89892" y="34024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261417" y="42311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804842" y="4707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04842" y="53646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89892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4688" y="2519364"/>
            <a:ext cx="1898473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2238375" y="5488459"/>
            <a:ext cx="457199" cy="453082"/>
            <a:chOff x="2238375" y="5488459"/>
            <a:chExt cx="457199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7062" y="3848100"/>
            <a:ext cx="20196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957367" y="3669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81825" y="5038725"/>
            <a:ext cx="20196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6957367" y="4850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 상세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 상세</a:t>
            </a:r>
            <a:endParaRPr lang="en-US" altLang="ko-KR" dirty="0"/>
          </a:p>
          <a:p>
            <a:r>
              <a:rPr lang="ko-KR" altLang="en-US" dirty="0"/>
              <a:t>검색 결과에서 의약품을 선택한 경우 효능효과</a:t>
            </a:r>
            <a:r>
              <a:rPr lang="en-US" altLang="ko-KR" dirty="0"/>
              <a:t>, </a:t>
            </a:r>
            <a:r>
              <a:rPr lang="ko-KR" altLang="en-US" dirty="0"/>
              <a:t>용법용량</a:t>
            </a:r>
            <a:r>
              <a:rPr lang="en-US" altLang="ko-KR" dirty="0"/>
              <a:t>, </a:t>
            </a:r>
            <a:r>
              <a:rPr lang="ko-KR" altLang="en-US" dirty="0"/>
              <a:t>주의사항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  <a:r>
              <a:rPr lang="ko-KR" altLang="en-US" dirty="0"/>
              <a:t>을 표시하는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90F38A2-4AA0-45A4-B0C2-78646170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199" y="967554"/>
            <a:ext cx="7200000" cy="56249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5678D6-DFC3-46B0-A1C8-C58FB4CD3067}"/>
              </a:ext>
            </a:extLst>
          </p:cNvPr>
          <p:cNvSpPr/>
          <p:nvPr/>
        </p:nvSpPr>
        <p:spPr>
          <a:xfrm>
            <a:off x="6946006" y="40888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130950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938213"/>
            <a:ext cx="72390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 메뉴다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선택시 질문 유형에 있는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공개 여부를 </a:t>
            </a:r>
            <a:r>
              <a:rPr lang="en-US" altLang="ko-KR" sz="1000" dirty="0" smtClean="0"/>
              <a:t>radio </a:t>
            </a:r>
            <a:r>
              <a:rPr lang="ko-KR" altLang="en-US" sz="1000" dirty="0" smtClean="0"/>
              <a:t>타입으로 선택하는 메뉴다</a:t>
            </a:r>
            <a:endParaRPr lang="en-US" altLang="ko-KR" sz="1000" dirty="0" smtClean="0"/>
          </a:p>
          <a:p>
            <a:r>
              <a:rPr lang="en-US" altLang="ko-KR" sz="1000" dirty="0" smtClean="0"/>
              <a:t>    N</a:t>
            </a:r>
            <a:r>
              <a:rPr lang="ko-KR" altLang="en-US" sz="1000" dirty="0" smtClean="0"/>
              <a:t>을 기본 설정으로한다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이미지를 올리는 첨부 공간이다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 </a:t>
            </a:r>
            <a:r>
              <a:rPr lang="en-US" altLang="ko-KR" sz="1000" dirty="0" smtClean="0"/>
              <a:t>7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, 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</p:txBody>
      </p:sp>
      <p:sp>
        <p:nvSpPr>
          <p:cNvPr id="25" name="타원 24"/>
          <p:cNvSpPr/>
          <p:nvPr/>
        </p:nvSpPr>
        <p:spPr>
          <a:xfrm>
            <a:off x="6290617" y="52122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442767" y="18499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13667" y="28595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13667" y="5088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" name="타원 28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기본 설정으로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답변입니다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작성 일자가 기본 설정으로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</a:t>
            </a:r>
            <a:r>
              <a:rPr lang="en-US" altLang="ko-KR" sz="1000" dirty="0" smtClean="0"/>
              <a:t> 4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 Q&amp;A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이동한다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Request</a:t>
            </a:r>
          </a:p>
          <a:p>
            <a:r>
              <a:rPr lang="en-US" altLang="ko-KR" sz="1000" dirty="0" smtClean="0"/>
              <a:t>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952500"/>
            <a:ext cx="69342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290617" y="52027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7" name="타원 26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상세 조회 및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등록한 질문의 상세조회 내용이다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  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파일첨부 목록 등이 표현된다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3 </a:t>
            </a:r>
            <a:r>
              <a:rPr lang="ko-KR" altLang="en-US" sz="1000" dirty="0" smtClean="0"/>
              <a:t>팝업창이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본 게시글 및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조회 페이지에 그대로 있다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</a:p>
          <a:p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62025"/>
            <a:ext cx="71437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118417" y="1611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71467" y="52884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33467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타원 9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[mediQ-나이수] 뉴스게시판 메인페이지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22595" cy="147732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공지사항에 뉴스게시판을 클릭하면 나오는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ko-KR" altLang="en-US" sz="1000" dirty="0"/>
          </a:p>
        </p:txBody>
      </p:sp>
      <p:pic>
        <p:nvPicPr>
          <p:cNvPr id="11" name="그림 10" descr="[mediQ-나이수] 뉴스게시판 메인페이지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118542" y="2786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0446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052617" y="48057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[mediQ-나이수] 뉴스게시판 메인페이지 (관리자용)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35419" cy="209288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헤더영역 공지사항에 뉴스게시판을 클릭하면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나오는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r>
              <a:rPr lang="en-US" altLang="ko-KR" sz="1000" dirty="0" smtClean="0"/>
              <a:t>.</a:t>
            </a:r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제목을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다음장</a:t>
            </a:r>
            <a:r>
              <a:rPr lang="ko-KR" altLang="en-US" sz="1000" dirty="0" smtClean="0"/>
              <a:t> 에서는 </a:t>
            </a:r>
            <a:r>
              <a:rPr lang="en-US" altLang="ko-KR" sz="1000" dirty="0" err="1" smtClean="0"/>
              <a:t>prev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next </a:t>
            </a:r>
            <a:r>
              <a:rPr lang="ko-KR" altLang="en-US" sz="1000" dirty="0" smtClean="0"/>
              <a:t>버튼으로 구성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게시판 새 글 등록 버튼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관리자용 접속에서만 보이는 버튼으로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 사용하는 버튼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2" name="그림 11" descr="[mediQ-나이수] 뉴스게시판 메인페이지 (관리자용)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933450"/>
            <a:ext cx="7271424" cy="56808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716691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747817" y="48152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804467" y="224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109017" y="2815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검색 후 페이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검색결과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8617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메인페이지에서</a:t>
            </a:r>
            <a:r>
              <a:rPr lang="ko-KR" altLang="en-US" sz="1000" dirty="0" smtClean="0"/>
              <a:t> 검색을 이용한 결과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  뉴스게시판 검색페이지 조회버튼 후의 화면으로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${</a:t>
            </a:r>
            <a:r>
              <a:rPr lang="ko-KR" altLang="en-US" sz="1000" dirty="0" err="1" smtClean="0"/>
              <a:t>입력값</a:t>
            </a:r>
            <a:r>
              <a:rPr lang="en-US" altLang="ko-KR" sz="1000" dirty="0" smtClean="0"/>
              <a:t>} </a:t>
            </a:r>
            <a:r>
              <a:rPr lang="ko-KR" altLang="en-US" sz="1000" dirty="0" smtClean="0"/>
              <a:t>의 결과로 나오는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상세페이지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클릭해야만 상세페이지로 이동 가능</a:t>
            </a:r>
            <a:endParaRPr lang="en-US" altLang="ko-KR" sz="1000" dirty="0" smtClean="0"/>
          </a:p>
        </p:txBody>
      </p:sp>
      <p:sp>
        <p:nvSpPr>
          <p:cNvPr id="9" name="타원 8"/>
          <p:cNvSpPr/>
          <p:nvPr/>
        </p:nvSpPr>
        <p:spPr>
          <a:xfrm>
            <a:off x="1070917" y="26911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785292" y="3224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 페이지화면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뉴스게시판의 상세페이지로 사용자로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</a:p>
        </p:txBody>
      </p:sp>
      <p:sp>
        <p:nvSpPr>
          <p:cNvPr id="9" name="타원 8"/>
          <p:cNvSpPr/>
          <p:nvPr/>
        </p:nvSpPr>
        <p:spPr>
          <a:xfrm>
            <a:off x="1080442" y="2405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33492" y="5005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204892" y="3557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(관리자용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상세페이지 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뉴스게시판의 상세페이지로 관리자로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  </a:t>
            </a:r>
            <a:r>
              <a:rPr lang="ko-KR" altLang="en-US" sz="1000" dirty="0" smtClean="0"/>
              <a:t>해당 상세페이지 내용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수정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삭제포함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화면으로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1175692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66842" y="50438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62092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957242" y="35389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등록 (관리자용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등록페이지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17851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등록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등록페이지로 관리자로 접근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시에만 보이는 화면으로 제목과 언론사명과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기사요약정보등을</a:t>
            </a:r>
            <a:r>
              <a:rPr lang="ko-KR" altLang="en-US" sz="1000" dirty="0" smtClean="0"/>
              <a:t> 입력할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등록일자는 등록을 누를 시 자동 입력되는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번호는 자동 저장으로 처리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글 등록 관련 등록 및 취소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시에는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게시글이</a:t>
            </a:r>
            <a:r>
              <a:rPr lang="ko-KR" altLang="en-US" sz="1000" dirty="0" smtClean="0"/>
              <a:t> 등록되는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취소시에는</a:t>
            </a:r>
            <a:r>
              <a:rPr lang="ko-KR" altLang="en-US" sz="1000" dirty="0" smtClean="0"/>
              <a:t>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저장되지 않는 버튼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1147117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928792" y="48343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수정(관리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수정페이지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53427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수정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뉴스 상세페이지에서 수정버튼을 클릭하면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나오는 화면으로 제목과 언론사명 과 내용 등을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수정할 수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게시물 수정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 버튼 클릭 시에는 새롭게 수정된 시간으로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등록일자로 되면서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메인 페이지에서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제일 처음으로 올라가는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취소 버튼 클릭 시에는 수정을 누르기 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돌아가는 것으로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변동이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없이 표현되는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게시물 삭제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버튼 클릭 시에는 해당 뉴스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삭제가 되면서 메인 페이지에서도 </a:t>
            </a:r>
            <a:endParaRPr lang="en-US" altLang="ko-KR" sz="1000" dirty="0" smtClean="0"/>
          </a:p>
          <a:p>
            <a:r>
              <a:rPr lang="ko-KR" altLang="en-US" sz="1000" dirty="0" smtClean="0"/>
              <a:t>   삭제 처리가 되는 부분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70917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66792" y="4824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52617" y="47962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37397" cy="33239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회원관리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회원목록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회원정보를 저장해놓는 테이블로 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핸드폰번호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권한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탈퇴여부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탈퇴사유의 정보를 보관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아이디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아이디를 통해 회원을 검색할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삭제회원관리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탈퇴하는 회원 발생시 탈퇴여부에 체크를 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이동을 클릭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삭제회원관리 테이블로 이동하는지 확인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삭제회원관리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회원관리 테이블로 일정 </a:t>
            </a:r>
            <a:r>
              <a:rPr lang="ko-KR" altLang="en-US" sz="1000" dirty="0" err="1" smtClean="0"/>
              <a:t>기간동안</a:t>
            </a:r>
            <a:r>
              <a:rPr lang="ko-KR" altLang="en-US" sz="1000" dirty="0" smtClean="0"/>
              <a:t> 회원의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개인정보를 가지고 있으면서 탈퇴사유에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정보 수집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완전삭제 진행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일정기간이 지나면 탈퇴여부에 체크하고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완전삭제 버튼 클릭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회원정보 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회원정보 삭제를 확인하는지 확인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8" name="그림 7" descr="[mediQ-나이수] 회원관리 페이지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690292" y="18339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04242" y="28816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71117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14517" y="2338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062017" y="10433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04242" y="41008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919267" y="3986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976292" y="5101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5263" cy="461664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비회원이 회원가입 버튼을 클릭하면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표시되는 회원정보 등록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중복체크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비밀번호와 비밀번호 확인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이름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생년월일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메일 인증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휴대전화 입력 칸</a:t>
            </a:r>
            <a:endParaRPr lang="en-US" altLang="ko-KR" sz="1400" dirty="0" smtClean="0"/>
          </a:p>
          <a:p>
            <a:r>
              <a:rPr lang="en-US" altLang="ko-KR" sz="1400" dirty="0" smtClean="0"/>
              <a:t>9.  </a:t>
            </a:r>
            <a:r>
              <a:rPr lang="ko-KR" altLang="en-US" sz="1400" dirty="0" smtClean="0"/>
              <a:t>클릭 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 </a:t>
            </a:r>
            <a:r>
              <a:rPr lang="ko-KR" altLang="en-US" sz="1400" dirty="0" err="1" smtClean="0"/>
              <a:t>하시겠습니</a:t>
            </a:r>
            <a:endParaRPr lang="en-US" altLang="ko-KR" sz="1400" dirty="0" smtClean="0"/>
          </a:p>
          <a:p>
            <a:r>
              <a:rPr lang="ko-KR" altLang="en-US" sz="1400" dirty="0" smtClean="0"/>
              <a:t>    까</a:t>
            </a:r>
            <a:r>
              <a:rPr lang="en-US" altLang="ko-KR" sz="1400" dirty="0" smtClean="0"/>
              <a:t>?”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출력하고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확인을 누르면 로그인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내용을 통해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가능 여부를 확인하고</a:t>
            </a:r>
            <a:r>
              <a:rPr lang="en-US" altLang="ko-KR" sz="1400" dirty="0" smtClean="0"/>
              <a:t>,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가능 시 가입되며</a:t>
            </a:r>
            <a:r>
              <a:rPr lang="en-US" altLang="ko-KR" sz="1400" dirty="0" smtClean="0"/>
              <a:t>, 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후 회원가입 완료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  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pic>
        <p:nvPicPr>
          <p:cNvPr id="1029" name="Picture 5" descr="C:\Users\hong\Desktop\01_회원가입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100" y="939899"/>
            <a:ext cx="7309549" cy="5710585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4785010" y="194940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135966" y="19661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5660" y="27590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778040" y="3448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08720" y="39820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28410" y="44964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711740" y="44735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608620" y="505650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515400" y="526605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2" name="그룹 17"/>
          <p:cNvGrpSpPr/>
          <p:nvPr/>
        </p:nvGrpSpPr>
        <p:grpSpPr>
          <a:xfrm>
            <a:off x="8079105" y="5236999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611612" cy="116955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회원가입 폼 제출시 표시되는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회원가입 완료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en-US" altLang="ko-KR" sz="1400" dirty="0" smtClean="0">
                <a:latin typeface="+mn-ea"/>
              </a:rPr>
              <a:t>1. </a:t>
            </a:r>
            <a:r>
              <a:rPr lang="ko-KR" altLang="en-US" sz="1400" dirty="0" smtClean="0">
                <a:latin typeface="+mn-ea"/>
              </a:rPr>
              <a:t>클릭 시 메인 화면으로 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hong\Desktop\[mediQ-홍아름] 회원가입 완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7571" y="909823"/>
            <a:ext cx="7342468" cy="5736303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5108396" y="38339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31085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입력 칸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3. </a:t>
            </a:r>
            <a:r>
              <a:rPr lang="ko-KR" altLang="en-US" sz="1400" dirty="0" smtClean="0"/>
              <a:t>클릭 시 입력된 정보를 통해 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로그인 가능여부를 확인하고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가능 시 로그인 페이지 직전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아이디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비밀번호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6. </a:t>
            </a:r>
            <a:r>
              <a:rPr lang="ko-KR" altLang="en-US" sz="1400" dirty="0" smtClean="0"/>
              <a:t>클릭 시 회원가입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</p:txBody>
      </p:sp>
      <p:pic>
        <p:nvPicPr>
          <p:cNvPr id="2051" name="Picture 3" descr="C:\Users\hong\Desktop\02_로그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4237" y="935663"/>
            <a:ext cx="7284184" cy="569076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40173" y="307772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47607" y="362041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58758" y="41668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432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30679" y="507007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89324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28931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마이페이지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 확인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err="1" smtClean="0"/>
              <a:t>이메일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smtClean="0"/>
              <a:t>휴대전화번호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클릭 시 탈퇴하기 페이지로 이동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회원정보변경 페이지로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이동</a:t>
            </a:r>
          </a:p>
          <a:p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46448" y="2129883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20789" y="3575824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76184" y="4044175"/>
            <a:ext cx="628186" cy="22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53883" y="5092389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01991" y="4073911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05815" y="4092496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334000" y="4560849"/>
            <a:ext cx="955288" cy="278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hong\Desktop\[mediQ-홍아름] 마이페이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996" y="936704"/>
            <a:ext cx="7294345" cy="5698706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5973266" y="19960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91852" y="2460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988135" y="2947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976984" y="34605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988135" y="39735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988135" y="448649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006720" y="500688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98457" y="567595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567891" y="566480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2463</Words>
  <Application>Microsoft Office PowerPoint</Application>
  <PresentationFormat>사용자 지정</PresentationFormat>
  <Paragraphs>794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83</cp:revision>
  <dcterms:created xsi:type="dcterms:W3CDTF">2020-04-22T10:52:25Z</dcterms:created>
  <dcterms:modified xsi:type="dcterms:W3CDTF">2020-04-28T10:20:06Z</dcterms:modified>
</cp:coreProperties>
</file>