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의약품 허가 품목 표시 페이지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승인 의약품 검색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 </a:t>
            </a:r>
            <a:r>
              <a:rPr lang="ko-KR" altLang="en-US" sz="1000" dirty="0"/>
              <a:t>받을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승인 의약품 출력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품목명으로 검색된 의약품을 품목명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업체명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허가일자</a:t>
            </a:r>
            <a:r>
              <a:rPr lang="en-US" altLang="ko-KR" sz="1000" dirty="0"/>
              <a:t>, </a:t>
            </a:r>
            <a:r>
              <a:rPr lang="ko-KR" altLang="en-US" sz="1000" dirty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복용 시 주의사항</a:t>
            </a:r>
            <a:endParaRPr lang="en-US" altLang="ko-KR" sz="1000" dirty="0"/>
          </a:p>
          <a:p>
            <a:r>
              <a:rPr lang="ko-KR" altLang="en-US" sz="1000" dirty="0"/>
              <a:t>   클릭 했을 때 요약된 복용 시 주의사항을 조회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해볼 수 있는 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3390</Words>
  <Application>Microsoft Office PowerPoint</Application>
  <PresentationFormat>사용자 지정</PresentationFormat>
  <Paragraphs>1127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112</cp:revision>
  <dcterms:created xsi:type="dcterms:W3CDTF">2020-04-22T10:52:25Z</dcterms:created>
  <dcterms:modified xsi:type="dcterms:W3CDTF">2020-05-21T07:00:09Z</dcterms:modified>
</cp:coreProperties>
</file>