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762-5040-4F8B-AE66-53B58A1F1DD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77C-1D16-47BB-9177-B9A437158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7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762-5040-4F8B-AE66-53B58A1F1DD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77C-1D16-47BB-9177-B9A437158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8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762-5040-4F8B-AE66-53B58A1F1DD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77C-1D16-47BB-9177-B9A437158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0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762-5040-4F8B-AE66-53B58A1F1DD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77C-1D16-47BB-9177-B9A437158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762-5040-4F8B-AE66-53B58A1F1DD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77C-1D16-47BB-9177-B9A437158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2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762-5040-4F8B-AE66-53B58A1F1DD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77C-1D16-47BB-9177-B9A437158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0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762-5040-4F8B-AE66-53B58A1F1DD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77C-1D16-47BB-9177-B9A437158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8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762-5040-4F8B-AE66-53B58A1F1DD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77C-1D16-47BB-9177-B9A437158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762-5040-4F8B-AE66-53B58A1F1DD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77C-1D16-47BB-9177-B9A437158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762-5040-4F8B-AE66-53B58A1F1DD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77C-1D16-47BB-9177-B9A437158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6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762-5040-4F8B-AE66-53B58A1F1DD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77C-1D16-47BB-9177-B9A437158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7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D762-5040-4F8B-AE66-53B58A1F1DD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477C-1D16-47BB-9177-B9A437158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1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65399" y="781521"/>
            <a:ext cx="79208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68699" y="124779"/>
            <a:ext cx="71241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30302" y="885479"/>
            <a:ext cx="830893" cy="694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2448226" y="80628"/>
            <a:ext cx="64807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2373590" y="802548"/>
            <a:ext cx="781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주민번호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00092" y="692696"/>
            <a:ext cx="79208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교수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6516216" y="154476"/>
            <a:ext cx="71241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6516216" y="936220"/>
            <a:ext cx="760207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24" name="타원 23"/>
          <p:cNvSpPr/>
          <p:nvPr/>
        </p:nvSpPr>
        <p:spPr>
          <a:xfrm>
            <a:off x="4363643" y="124779"/>
            <a:ext cx="64807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25" name="타원 24"/>
          <p:cNvSpPr/>
          <p:nvPr/>
        </p:nvSpPr>
        <p:spPr>
          <a:xfrm>
            <a:off x="4365273" y="873692"/>
            <a:ext cx="77868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주민번호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516746" y="3933056"/>
            <a:ext cx="79208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</a:t>
            </a:r>
            <a:r>
              <a:rPr lang="ko-KR" altLang="en-US" sz="1200" dirty="0"/>
              <a:t>목</a:t>
            </a:r>
          </a:p>
        </p:txBody>
      </p:sp>
      <p:sp>
        <p:nvSpPr>
          <p:cNvPr id="27" name="타원 26"/>
          <p:cNvSpPr/>
          <p:nvPr/>
        </p:nvSpPr>
        <p:spPr>
          <a:xfrm>
            <a:off x="3226492" y="4779630"/>
            <a:ext cx="71241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과목명</a:t>
            </a:r>
            <a:endParaRPr lang="ko-KR" altLang="en-US" sz="1200" dirty="0"/>
          </a:p>
        </p:txBody>
      </p:sp>
      <p:sp>
        <p:nvSpPr>
          <p:cNvPr id="28" name="타원 27"/>
          <p:cNvSpPr/>
          <p:nvPr/>
        </p:nvSpPr>
        <p:spPr>
          <a:xfrm>
            <a:off x="4090026" y="4761628"/>
            <a:ext cx="748505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교수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3231307" y="5553716"/>
            <a:ext cx="64807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코드</a:t>
            </a:r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>
          <a:xfrm>
            <a:off x="4298603" y="5553716"/>
            <a:ext cx="73121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일정</a:t>
            </a:r>
            <a:endParaRPr lang="en-US" altLang="ko-KR" sz="1200" dirty="0" smtClean="0"/>
          </a:p>
        </p:txBody>
      </p:sp>
      <p:sp>
        <p:nvSpPr>
          <p:cNvPr id="31" name="다이아몬드 30"/>
          <p:cNvSpPr/>
          <p:nvPr/>
        </p:nvSpPr>
        <p:spPr>
          <a:xfrm>
            <a:off x="5011715" y="2920267"/>
            <a:ext cx="1440160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</a:t>
            </a:r>
            <a:endParaRPr lang="ko-KR" altLang="en-US" sz="1200" dirty="0"/>
          </a:p>
        </p:txBody>
      </p:sp>
      <p:sp>
        <p:nvSpPr>
          <p:cNvPr id="32" name="다이아몬드 31"/>
          <p:cNvSpPr/>
          <p:nvPr/>
        </p:nvSpPr>
        <p:spPr>
          <a:xfrm>
            <a:off x="1229498" y="2886219"/>
            <a:ext cx="1440160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</a:t>
            </a:r>
            <a:endParaRPr lang="ko-KR" altLang="en-US" sz="1200" dirty="0"/>
          </a:p>
        </p:txBody>
      </p:sp>
      <p:cxnSp>
        <p:nvCxnSpPr>
          <p:cNvPr id="34" name="직선 연결선 33"/>
          <p:cNvCxnSpPr>
            <a:stCxn id="21" idx="2"/>
            <a:endCxn id="31" idx="0"/>
          </p:cNvCxnSpPr>
          <p:nvPr/>
        </p:nvCxnSpPr>
        <p:spPr>
          <a:xfrm flipH="1">
            <a:off x="5731795" y="1232756"/>
            <a:ext cx="64341" cy="1687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1" idx="2"/>
            <a:endCxn id="26" idx="3"/>
          </p:cNvCxnSpPr>
          <p:nvPr/>
        </p:nvCxnSpPr>
        <p:spPr>
          <a:xfrm flipH="1">
            <a:off x="4308834" y="3784363"/>
            <a:ext cx="1422961" cy="41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6" idx="1"/>
            <a:endCxn id="32" idx="2"/>
          </p:cNvCxnSpPr>
          <p:nvPr/>
        </p:nvCxnSpPr>
        <p:spPr>
          <a:xfrm flipH="1" flipV="1">
            <a:off x="1949578" y="3750315"/>
            <a:ext cx="1567168" cy="452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5" idx="0"/>
            <a:endCxn id="32" idx="0"/>
          </p:cNvCxnSpPr>
          <p:nvPr/>
        </p:nvCxnSpPr>
        <p:spPr>
          <a:xfrm>
            <a:off x="1461443" y="781521"/>
            <a:ext cx="488135" cy="210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60539" y="3789040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967350" y="764704"/>
            <a:ext cx="1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488854" y="4203086"/>
            <a:ext cx="19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300192" y="1034734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1" name="타원 50"/>
          <p:cNvSpPr/>
          <p:nvPr/>
        </p:nvSpPr>
        <p:spPr>
          <a:xfrm>
            <a:off x="5070713" y="4869640"/>
            <a:ext cx="73847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분</a:t>
            </a:r>
            <a:r>
              <a:rPr lang="ko-KR" altLang="en-US" sz="1200" dirty="0"/>
              <a:t>반</a:t>
            </a:r>
          </a:p>
        </p:txBody>
      </p:sp>
      <p:sp>
        <p:nvSpPr>
          <p:cNvPr id="58" name="타원 57"/>
          <p:cNvSpPr/>
          <p:nvPr/>
        </p:nvSpPr>
        <p:spPr>
          <a:xfrm>
            <a:off x="2448226" y="1570256"/>
            <a:ext cx="74243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학번</a:t>
            </a:r>
            <a:endParaRPr lang="en-US" altLang="ko-KR" sz="1200" dirty="0" smtClean="0"/>
          </a:p>
        </p:txBody>
      </p:sp>
      <p:sp>
        <p:nvSpPr>
          <p:cNvPr id="61" name="타원 60"/>
          <p:cNvSpPr/>
          <p:nvPr/>
        </p:nvSpPr>
        <p:spPr>
          <a:xfrm>
            <a:off x="4365273" y="1618562"/>
            <a:ext cx="77868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교수번호</a:t>
            </a:r>
            <a:endParaRPr lang="ko-KR" altLang="en-US" sz="1200" dirty="0"/>
          </a:p>
        </p:txBody>
      </p:sp>
      <p:sp>
        <p:nvSpPr>
          <p:cNvPr id="62" name="타원 61"/>
          <p:cNvSpPr/>
          <p:nvPr/>
        </p:nvSpPr>
        <p:spPr>
          <a:xfrm>
            <a:off x="2278841" y="4816114"/>
            <a:ext cx="77868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과목번호</a:t>
            </a:r>
            <a:endParaRPr lang="ko-KR" altLang="en-US" sz="1200" dirty="0"/>
          </a:p>
        </p:txBody>
      </p:sp>
      <p:sp>
        <p:nvSpPr>
          <p:cNvPr id="64" name="타원 63"/>
          <p:cNvSpPr/>
          <p:nvPr/>
        </p:nvSpPr>
        <p:spPr>
          <a:xfrm>
            <a:off x="7020272" y="2570873"/>
            <a:ext cx="77868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강의번</a:t>
            </a:r>
            <a:r>
              <a:rPr lang="ko-KR" altLang="en-US" sz="1200"/>
              <a:t>호</a:t>
            </a:r>
            <a:endParaRPr lang="ko-KR" altLang="en-US" sz="1200" dirty="0"/>
          </a:p>
        </p:txBody>
      </p:sp>
      <p:sp>
        <p:nvSpPr>
          <p:cNvPr id="65" name="타원 64"/>
          <p:cNvSpPr/>
          <p:nvPr/>
        </p:nvSpPr>
        <p:spPr>
          <a:xfrm>
            <a:off x="7020272" y="3247185"/>
            <a:ext cx="77868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교수번</a:t>
            </a:r>
            <a:r>
              <a:rPr lang="ko-KR" altLang="en-US" sz="1200" dirty="0"/>
              <a:t>호</a:t>
            </a:r>
          </a:p>
        </p:txBody>
      </p:sp>
      <p:sp>
        <p:nvSpPr>
          <p:cNvPr id="66" name="타원 65"/>
          <p:cNvSpPr/>
          <p:nvPr/>
        </p:nvSpPr>
        <p:spPr>
          <a:xfrm>
            <a:off x="7020272" y="4111281"/>
            <a:ext cx="77868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과목번호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177882" y="2256532"/>
            <a:ext cx="780312" cy="61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수강번</a:t>
            </a:r>
            <a:r>
              <a:rPr lang="ko-KR" altLang="en-US" sz="1200"/>
              <a:t>호</a:t>
            </a:r>
            <a:endParaRPr lang="ko-KR" altLang="en-US" sz="1200" dirty="0"/>
          </a:p>
        </p:txBody>
      </p:sp>
      <p:sp>
        <p:nvSpPr>
          <p:cNvPr id="68" name="타원 67"/>
          <p:cNvSpPr/>
          <p:nvPr/>
        </p:nvSpPr>
        <p:spPr>
          <a:xfrm>
            <a:off x="179512" y="3005445"/>
            <a:ext cx="77868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학번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179512" y="3750315"/>
            <a:ext cx="77868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과목번호</a:t>
            </a:r>
            <a:endParaRPr lang="ko-KR" altLang="en-US" sz="1200" dirty="0"/>
          </a:p>
        </p:txBody>
      </p:sp>
      <p:sp>
        <p:nvSpPr>
          <p:cNvPr id="73" name="타원 72"/>
          <p:cNvSpPr/>
          <p:nvPr/>
        </p:nvSpPr>
        <p:spPr>
          <a:xfrm>
            <a:off x="117681" y="4480085"/>
            <a:ext cx="77868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685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32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Sky</dc:creator>
  <cp:lastModifiedBy>Sky</cp:lastModifiedBy>
  <cp:revision>5</cp:revision>
  <dcterms:created xsi:type="dcterms:W3CDTF">2021-11-22T02:47:17Z</dcterms:created>
  <dcterms:modified xsi:type="dcterms:W3CDTF">2021-11-22T08:41:18Z</dcterms:modified>
</cp:coreProperties>
</file>