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8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1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4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0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2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4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4AF5-1C14-47B5-9D18-CC050A91203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703B-D977-47EB-BA4E-8DF7353B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7644" y="908720"/>
            <a:ext cx="64807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과일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fruit</a:t>
            </a:r>
            <a:endParaRPr lang="ko-KR" altLang="en-US" sz="1000" dirty="0"/>
          </a:p>
        </p:txBody>
      </p:sp>
      <p:sp>
        <p:nvSpPr>
          <p:cNvPr id="3" name="타원 2"/>
          <p:cNvSpPr/>
          <p:nvPr/>
        </p:nvSpPr>
        <p:spPr>
          <a:xfrm>
            <a:off x="178946" y="260648"/>
            <a:ext cx="89634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과일명</a:t>
            </a:r>
            <a:endParaRPr lang="ko-KR" altLang="en-US" sz="1000" dirty="0"/>
          </a:p>
        </p:txBody>
      </p:sp>
      <p:sp>
        <p:nvSpPr>
          <p:cNvPr id="4" name="타원 3"/>
          <p:cNvSpPr/>
          <p:nvPr/>
        </p:nvSpPr>
        <p:spPr>
          <a:xfrm>
            <a:off x="323528" y="112474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5" name="타원 4"/>
          <p:cNvSpPr/>
          <p:nvPr/>
        </p:nvSpPr>
        <p:spPr>
          <a:xfrm>
            <a:off x="323528" y="1844824"/>
            <a:ext cx="720080" cy="6857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재고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172764" y="2750372"/>
            <a:ext cx="792088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단위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4365104"/>
            <a:ext cx="792088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납품가게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store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224334" y="5805264"/>
            <a:ext cx="850958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가게명</a:t>
            </a:r>
            <a:endParaRPr lang="en-US" altLang="ko-KR" sz="1000" dirty="0"/>
          </a:p>
        </p:txBody>
      </p:sp>
      <p:sp>
        <p:nvSpPr>
          <p:cNvPr id="11" name="타원 10"/>
          <p:cNvSpPr/>
          <p:nvPr/>
        </p:nvSpPr>
        <p:spPr>
          <a:xfrm>
            <a:off x="1201648" y="5805264"/>
            <a:ext cx="86869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위</a:t>
            </a:r>
            <a:r>
              <a:rPr lang="ko-KR" altLang="en-US" sz="1000"/>
              <a:t>치</a:t>
            </a:r>
            <a:endParaRPr lang="en-US" altLang="ko-KR" sz="1000" dirty="0"/>
          </a:p>
        </p:txBody>
      </p:sp>
      <p:sp>
        <p:nvSpPr>
          <p:cNvPr id="12" name="다이아몬드 11"/>
          <p:cNvSpPr/>
          <p:nvPr/>
        </p:nvSpPr>
        <p:spPr>
          <a:xfrm>
            <a:off x="1475656" y="2780201"/>
            <a:ext cx="1080120" cy="8679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납품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buy</a:t>
            </a:r>
          </a:p>
        </p:txBody>
      </p:sp>
      <p:sp>
        <p:nvSpPr>
          <p:cNvPr id="13" name="타원 12"/>
          <p:cNvSpPr/>
          <p:nvPr/>
        </p:nvSpPr>
        <p:spPr>
          <a:xfrm>
            <a:off x="172764" y="3573016"/>
            <a:ext cx="8686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납품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번호</a:t>
            </a:r>
            <a:endParaRPr lang="en-US" altLang="ko-KR" sz="1000" dirty="0"/>
          </a:p>
        </p:txBody>
      </p:sp>
      <p:sp>
        <p:nvSpPr>
          <p:cNvPr id="14" name="타원 13"/>
          <p:cNvSpPr/>
          <p:nvPr/>
        </p:nvSpPr>
        <p:spPr>
          <a:xfrm>
            <a:off x="172764" y="4255627"/>
            <a:ext cx="8686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과일</a:t>
            </a:r>
            <a:r>
              <a:rPr lang="ko-KR" altLang="en-US" sz="1000" dirty="0" err="1"/>
              <a:t>명</a:t>
            </a:r>
            <a:endParaRPr lang="en-US" altLang="ko-KR" sz="1000" dirty="0" smtClean="0"/>
          </a:p>
        </p:txBody>
      </p:sp>
      <p:sp>
        <p:nvSpPr>
          <p:cNvPr id="15" name="타원 14"/>
          <p:cNvSpPr/>
          <p:nvPr/>
        </p:nvSpPr>
        <p:spPr>
          <a:xfrm>
            <a:off x="2627784" y="2784988"/>
            <a:ext cx="8686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량</a:t>
            </a:r>
            <a:endParaRPr lang="en-US" altLang="ko-KR" sz="1000" dirty="0" smtClean="0"/>
          </a:p>
        </p:txBody>
      </p:sp>
      <p:sp>
        <p:nvSpPr>
          <p:cNvPr id="16" name="타원 15"/>
          <p:cNvSpPr/>
          <p:nvPr/>
        </p:nvSpPr>
        <p:spPr>
          <a:xfrm>
            <a:off x="2537217" y="3600014"/>
            <a:ext cx="8686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</a:t>
            </a:r>
            <a:r>
              <a:rPr lang="ko-KR" altLang="en-US" sz="1000" dirty="0"/>
              <a:t>짜</a:t>
            </a:r>
            <a:endParaRPr lang="en-US" altLang="ko-KR" sz="1000" dirty="0" smtClean="0"/>
          </a:p>
        </p:txBody>
      </p:sp>
      <p:sp>
        <p:nvSpPr>
          <p:cNvPr id="17" name="타원 16"/>
          <p:cNvSpPr/>
          <p:nvPr/>
        </p:nvSpPr>
        <p:spPr>
          <a:xfrm>
            <a:off x="2570689" y="4365104"/>
            <a:ext cx="8686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</a:t>
            </a:r>
            <a:r>
              <a:rPr lang="ko-KR" altLang="en-US" sz="1000" dirty="0"/>
              <a:t>위</a:t>
            </a:r>
            <a:endParaRPr lang="en-US" altLang="ko-KR" sz="1000" dirty="0" smtClean="0"/>
          </a:p>
        </p:txBody>
      </p:sp>
      <p:cxnSp>
        <p:nvCxnSpPr>
          <p:cNvPr id="19" name="직선 연결선 18"/>
          <p:cNvCxnSpPr>
            <a:stCxn id="2" idx="2"/>
            <a:endCxn id="12" idx="0"/>
          </p:cNvCxnSpPr>
          <p:nvPr/>
        </p:nvCxnSpPr>
        <p:spPr>
          <a:xfrm>
            <a:off x="1691680" y="1700808"/>
            <a:ext cx="324036" cy="107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2"/>
            <a:endCxn id="8" idx="0"/>
          </p:cNvCxnSpPr>
          <p:nvPr/>
        </p:nvCxnSpPr>
        <p:spPr>
          <a:xfrm>
            <a:off x="2015716" y="3648109"/>
            <a:ext cx="0" cy="7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084" y="865130"/>
            <a:ext cx="648072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소비</a:t>
            </a:r>
            <a:r>
              <a:rPr lang="ko-KR" altLang="en-US" sz="1000" dirty="0"/>
              <a:t>자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635896" y="783630"/>
            <a:ext cx="1080120" cy="867908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sell</a:t>
            </a:r>
          </a:p>
        </p:txBody>
      </p:sp>
      <p:cxnSp>
        <p:nvCxnSpPr>
          <p:cNvPr id="29" name="직선 연결선 28"/>
          <p:cNvCxnSpPr>
            <a:stCxn id="2" idx="3"/>
            <a:endCxn id="27" idx="1"/>
          </p:cNvCxnSpPr>
          <p:nvPr/>
        </p:nvCxnSpPr>
        <p:spPr>
          <a:xfrm flipV="1">
            <a:off x="2015716" y="1217584"/>
            <a:ext cx="1620180" cy="8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3"/>
            <a:endCxn id="25" idx="1"/>
          </p:cNvCxnSpPr>
          <p:nvPr/>
        </p:nvCxnSpPr>
        <p:spPr>
          <a:xfrm>
            <a:off x="4716016" y="1217584"/>
            <a:ext cx="1206068" cy="4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523390" y="1700808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3579237" y="1712822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과일</a:t>
            </a:r>
            <a:r>
              <a:rPr lang="ko-KR" altLang="en-US" sz="1000" dirty="0" err="1"/>
              <a:t>명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572000" y="1727711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구매</a:t>
            </a:r>
            <a:r>
              <a:rPr lang="ko-KR" altLang="en-US" sz="1000" dirty="0" err="1"/>
              <a:t>량</a:t>
            </a:r>
            <a:endParaRPr lang="en-US" altLang="ko-KR" sz="1000" dirty="0" smtClean="0"/>
          </a:p>
        </p:txBody>
      </p:sp>
      <p:sp>
        <p:nvSpPr>
          <p:cNvPr id="37" name="타원 36"/>
          <p:cNvSpPr/>
          <p:nvPr/>
        </p:nvSpPr>
        <p:spPr>
          <a:xfrm>
            <a:off x="2537217" y="217058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단</a:t>
            </a:r>
            <a:r>
              <a:rPr lang="ko-KR" altLang="en-US" sz="1000"/>
              <a:t>위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570475" y="135558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금</a:t>
            </a:r>
            <a:r>
              <a:rPr lang="ko-KR" altLang="en-US" sz="1000" dirty="0"/>
              <a:t>액</a:t>
            </a:r>
            <a:endParaRPr lang="en-US" altLang="ko-KR" sz="1000" dirty="0" smtClean="0"/>
          </a:p>
        </p:txBody>
      </p:sp>
      <p:sp>
        <p:nvSpPr>
          <p:cNvPr id="39" name="타원 38"/>
          <p:cNvSpPr/>
          <p:nvPr/>
        </p:nvSpPr>
        <p:spPr>
          <a:xfrm>
            <a:off x="3512204" y="135558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</a:t>
            </a:r>
            <a:r>
              <a:rPr lang="ko-KR" altLang="en-US" sz="1000" dirty="0"/>
              <a:t>일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4475583" y="2460952"/>
            <a:ext cx="89634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방식</a:t>
            </a:r>
            <a:endParaRPr lang="en-US" altLang="ko-KR" sz="1000" dirty="0" smtClean="0"/>
          </a:p>
        </p:txBody>
      </p:sp>
      <p:sp>
        <p:nvSpPr>
          <p:cNvPr id="30" name="타원 29"/>
          <p:cNvSpPr/>
          <p:nvPr/>
        </p:nvSpPr>
        <p:spPr>
          <a:xfrm>
            <a:off x="224334" y="5013176"/>
            <a:ext cx="8686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납품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</a:t>
            </a:r>
            <a:r>
              <a:rPr lang="ko-KR" altLang="en-US" sz="1000" dirty="0"/>
              <a:t>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35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</dc:creator>
  <cp:lastModifiedBy>Sky</cp:lastModifiedBy>
  <cp:revision>4</cp:revision>
  <dcterms:created xsi:type="dcterms:W3CDTF">2021-11-24T02:53:00Z</dcterms:created>
  <dcterms:modified xsi:type="dcterms:W3CDTF">2021-11-24T03:34:24Z</dcterms:modified>
</cp:coreProperties>
</file>