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63" autoAdjust="0"/>
    <p:restoredTop sz="94660"/>
  </p:normalViewPr>
  <p:slideViewPr>
    <p:cSldViewPr>
      <p:cViewPr varScale="1">
        <p:scale>
          <a:sx n="116" d="100"/>
          <a:sy n="116" d="100"/>
        </p:scale>
        <p:origin x="-174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8163A-ACF3-4274-A8D2-49972E2E0733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D4E9E-FF96-4375-BD93-85CA8C15E3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468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8163A-ACF3-4274-A8D2-49972E2E0733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D4E9E-FF96-4375-BD93-85CA8C15E3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336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8163A-ACF3-4274-A8D2-49972E2E0733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D4E9E-FF96-4375-BD93-85CA8C15E3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525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8163A-ACF3-4274-A8D2-49972E2E0733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D4E9E-FF96-4375-BD93-85CA8C15E3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321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8163A-ACF3-4274-A8D2-49972E2E0733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D4E9E-FF96-4375-BD93-85CA8C15E3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107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8163A-ACF3-4274-A8D2-49972E2E0733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D4E9E-FF96-4375-BD93-85CA8C15E3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31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8163A-ACF3-4274-A8D2-49972E2E0733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D4E9E-FF96-4375-BD93-85CA8C15E3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038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8163A-ACF3-4274-A8D2-49972E2E0733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D4E9E-FF96-4375-BD93-85CA8C15E3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61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8163A-ACF3-4274-A8D2-49972E2E0733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D4E9E-FF96-4375-BD93-85CA8C15E3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292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8163A-ACF3-4274-A8D2-49972E2E0733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D4E9E-FF96-4375-BD93-85CA8C15E3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330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8163A-ACF3-4274-A8D2-49972E2E0733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D4E9E-FF96-4375-BD93-85CA8C15E3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466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8163A-ACF3-4274-A8D2-49972E2E0733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D4E9E-FF96-4375-BD93-85CA8C15E3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435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6732240" y="0"/>
            <a:ext cx="0" cy="720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339752" y="40466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492584" y="980728"/>
            <a:ext cx="58326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 smtClean="0">
                <a:solidFill>
                  <a:schemeClr val="tx1"/>
                </a:solidFill>
              </a:rPr>
              <a:t>아이</a:t>
            </a:r>
            <a:r>
              <a:rPr lang="ko-KR" altLang="en-US" sz="1300" dirty="0">
                <a:solidFill>
                  <a:schemeClr val="tx1"/>
                </a:solidFill>
              </a:rPr>
              <a:t>디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492584" y="1967355"/>
            <a:ext cx="58326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 smtClean="0">
                <a:solidFill>
                  <a:schemeClr val="tx1"/>
                </a:solidFill>
              </a:rPr>
              <a:t>비밀번호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92584" y="2492896"/>
            <a:ext cx="58326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 smtClean="0">
                <a:solidFill>
                  <a:schemeClr val="tx1"/>
                </a:solidFill>
              </a:rPr>
              <a:t>비밀번호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sz="1300" dirty="0" smtClean="0">
                <a:solidFill>
                  <a:schemeClr val="tx1"/>
                </a:solidFill>
              </a:rPr>
              <a:t>확인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84260" y="2996952"/>
            <a:ext cx="58326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smtClean="0">
                <a:solidFill>
                  <a:schemeClr val="tx1"/>
                </a:solidFill>
              </a:rPr>
              <a:t>이</a:t>
            </a:r>
            <a:r>
              <a:rPr lang="ko-KR" altLang="en-US" sz="1300">
                <a:solidFill>
                  <a:schemeClr val="tx1"/>
                </a:solidFill>
              </a:rPr>
              <a:t>름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92584" y="4365104"/>
            <a:ext cx="285528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 smtClean="0">
                <a:solidFill>
                  <a:schemeClr val="tx1"/>
                </a:solidFill>
              </a:rPr>
              <a:t>우편번</a:t>
            </a:r>
            <a:r>
              <a:rPr lang="ko-KR" altLang="en-US" sz="1300" dirty="0">
                <a:solidFill>
                  <a:schemeClr val="tx1"/>
                </a:solidFill>
              </a:rPr>
              <a:t>호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3491880" y="4365104"/>
            <a:ext cx="284392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 smtClean="0">
                <a:solidFill>
                  <a:schemeClr val="tx1"/>
                </a:solidFill>
              </a:rPr>
              <a:t>우편번호 찾기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92584" y="4878250"/>
            <a:ext cx="285528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 smtClean="0">
                <a:solidFill>
                  <a:schemeClr val="tx1"/>
                </a:solidFill>
              </a:rPr>
              <a:t>주</a:t>
            </a:r>
            <a:r>
              <a:rPr lang="ko-KR" altLang="en-US" sz="1300" dirty="0">
                <a:solidFill>
                  <a:schemeClr val="tx1"/>
                </a:solidFill>
              </a:rPr>
              <a:t>소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491880" y="4878250"/>
            <a:ext cx="284392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 smtClean="0">
                <a:solidFill>
                  <a:schemeClr val="tx1"/>
                </a:solidFill>
              </a:rPr>
              <a:t>상세주</a:t>
            </a:r>
            <a:r>
              <a:rPr lang="ko-KR" altLang="en-US" sz="1300" dirty="0">
                <a:solidFill>
                  <a:schemeClr val="tx1"/>
                </a:solidFill>
              </a:rPr>
              <a:t>소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492584" y="1482409"/>
            <a:ext cx="58326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아이디 중복확인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92584" y="3501008"/>
            <a:ext cx="58326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 smtClean="0">
                <a:solidFill>
                  <a:schemeClr val="tx1"/>
                </a:solidFill>
              </a:rPr>
              <a:t>생년월</a:t>
            </a:r>
            <a:r>
              <a:rPr lang="ko-KR" altLang="en-US" sz="1300" dirty="0">
                <a:solidFill>
                  <a:schemeClr val="tx1"/>
                </a:solidFill>
              </a:rPr>
              <a:t>일</a:t>
            </a:r>
          </a:p>
        </p:txBody>
      </p:sp>
      <p:sp>
        <p:nvSpPr>
          <p:cNvPr id="39" name="타원 38"/>
          <p:cNvSpPr/>
          <p:nvPr/>
        </p:nvSpPr>
        <p:spPr>
          <a:xfrm>
            <a:off x="564093" y="4061341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284173" y="4061341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708109" y="3987155"/>
            <a:ext cx="64807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남성</a:t>
            </a:r>
            <a:endParaRPr lang="ko-KR" altLang="en-US" sz="1300" dirty="0"/>
          </a:p>
        </p:txBody>
      </p:sp>
      <p:sp>
        <p:nvSpPr>
          <p:cNvPr id="42" name="TextBox 41"/>
          <p:cNvSpPr txBox="1"/>
          <p:nvPr/>
        </p:nvSpPr>
        <p:spPr>
          <a:xfrm>
            <a:off x="1428687" y="3987155"/>
            <a:ext cx="64807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여성</a:t>
            </a:r>
            <a:endParaRPr lang="ko-KR" altLang="en-US" sz="1300" dirty="0"/>
          </a:p>
        </p:txBody>
      </p:sp>
      <p:sp>
        <p:nvSpPr>
          <p:cNvPr id="44" name="직사각형 43"/>
          <p:cNvSpPr/>
          <p:nvPr/>
        </p:nvSpPr>
        <p:spPr>
          <a:xfrm>
            <a:off x="484260" y="5517232"/>
            <a:ext cx="58326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회원가</a:t>
            </a:r>
            <a:r>
              <a:rPr lang="ko-KR" altLang="en-US" sz="1300" dirty="0">
                <a:solidFill>
                  <a:schemeClr val="tx1"/>
                </a:solidFill>
              </a:rPr>
              <a:t>입</a:t>
            </a: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8449"/>
              </p:ext>
            </p:extLst>
          </p:nvPr>
        </p:nvGraphicFramePr>
        <p:xfrm>
          <a:off x="6876256" y="318575"/>
          <a:ext cx="2088232" cy="16917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48072"/>
                <a:gridCol w="1440160"/>
              </a:tblGrid>
              <a:tr h="33149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시스템 정보</a:t>
                      </a:r>
                      <a:endParaRPr lang="en-US" altLang="ko-K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1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none" smtClean="0"/>
                        <a:t>시스템명</a:t>
                      </a:r>
                      <a:endParaRPr lang="ko-KR" altLang="en-US" sz="900" b="0" u="non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none" dirty="0" smtClean="0"/>
                        <a:t>회원가입 시스템</a:t>
                      </a:r>
                      <a:endParaRPr lang="ko-KR" altLang="en-US" sz="900" b="0" u="non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31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none" dirty="0" smtClean="0"/>
                        <a:t>작성일</a:t>
                      </a:r>
                      <a:endParaRPr lang="ko-KR" altLang="en-US" sz="900" b="0" u="non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u="none" smtClean="0"/>
                        <a:t>2021-12-24</a:t>
                      </a:r>
                      <a:endParaRPr lang="ko-KR" altLang="en-US" sz="900" b="0" u="non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31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none" dirty="0" smtClean="0"/>
                        <a:t>작성자</a:t>
                      </a:r>
                      <a:endParaRPr lang="ko-KR" altLang="en-US" sz="900" b="0" u="non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none" dirty="0" err="1" smtClean="0"/>
                        <a:t>김태년</a:t>
                      </a:r>
                      <a:endParaRPr lang="ko-KR" altLang="en-US" sz="900" b="0" u="non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31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none" dirty="0" smtClean="0"/>
                        <a:t>화면</a:t>
                      </a:r>
                      <a:r>
                        <a:rPr lang="en-US" altLang="ko-KR" sz="900" b="0" u="none" dirty="0" smtClean="0"/>
                        <a:t>ID</a:t>
                      </a:r>
                      <a:endParaRPr lang="ko-KR" altLang="en-US" sz="900" b="0" u="non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u="none" smtClean="0"/>
                        <a:t>Member_signup</a:t>
                      </a:r>
                      <a:endParaRPr lang="ko-KR" altLang="en-US" sz="900" b="0" u="non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7092280" y="225830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DESCRIPTION</a:t>
            </a:r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055444"/>
              </p:ext>
            </p:extLst>
          </p:nvPr>
        </p:nvGraphicFramePr>
        <p:xfrm>
          <a:off x="6876256" y="2683711"/>
          <a:ext cx="2111896" cy="3764192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48072"/>
                <a:gridCol w="1463824"/>
              </a:tblGrid>
              <a:tr h="297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회원가입 텍스트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7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아이디 입력란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아이디 중복확인 버튼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3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비밀번호 입력란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4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비밀번화 확인 입력란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5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이름 입력란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6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생년월일 입력란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7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성별 선택 라디오박스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8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우편번호 입력란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9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주소 입력란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10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상세주소 입력란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11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우편번호 찾기 버튼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12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회원가입 버튼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340740" y="966810"/>
            <a:ext cx="143517" cy="1440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2</a:t>
            </a:r>
            <a:endParaRPr lang="ko-KR" altLang="en-US" sz="900" dirty="0"/>
          </a:p>
        </p:txBody>
      </p:sp>
      <p:sp>
        <p:nvSpPr>
          <p:cNvPr id="49" name="직사각형 48"/>
          <p:cNvSpPr/>
          <p:nvPr/>
        </p:nvSpPr>
        <p:spPr>
          <a:xfrm>
            <a:off x="340741" y="1482409"/>
            <a:ext cx="143517" cy="1440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3</a:t>
            </a:r>
            <a:endParaRPr lang="ko-KR" altLang="en-US" sz="900" dirty="0"/>
          </a:p>
        </p:txBody>
      </p:sp>
      <p:sp>
        <p:nvSpPr>
          <p:cNvPr id="50" name="직사각형 49"/>
          <p:cNvSpPr/>
          <p:nvPr/>
        </p:nvSpPr>
        <p:spPr>
          <a:xfrm>
            <a:off x="349067" y="1979496"/>
            <a:ext cx="143517" cy="1440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4</a:t>
            </a:r>
            <a:endParaRPr lang="ko-KR" altLang="en-US" sz="900" dirty="0"/>
          </a:p>
        </p:txBody>
      </p:sp>
      <p:sp>
        <p:nvSpPr>
          <p:cNvPr id="51" name="직사각형 50"/>
          <p:cNvSpPr/>
          <p:nvPr/>
        </p:nvSpPr>
        <p:spPr>
          <a:xfrm>
            <a:off x="340742" y="2492896"/>
            <a:ext cx="143517" cy="1440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5</a:t>
            </a:r>
            <a:endParaRPr lang="ko-KR" altLang="en-US" sz="900" dirty="0"/>
          </a:p>
        </p:txBody>
      </p:sp>
      <p:sp>
        <p:nvSpPr>
          <p:cNvPr id="52" name="직사각형 51"/>
          <p:cNvSpPr/>
          <p:nvPr/>
        </p:nvSpPr>
        <p:spPr>
          <a:xfrm>
            <a:off x="336065" y="2995025"/>
            <a:ext cx="143517" cy="1440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6</a:t>
            </a:r>
            <a:endParaRPr lang="ko-KR" altLang="en-US" sz="900" dirty="0"/>
          </a:p>
        </p:txBody>
      </p:sp>
      <p:sp>
        <p:nvSpPr>
          <p:cNvPr id="53" name="직사각형 52"/>
          <p:cNvSpPr/>
          <p:nvPr/>
        </p:nvSpPr>
        <p:spPr>
          <a:xfrm>
            <a:off x="349066" y="3501008"/>
            <a:ext cx="143517" cy="1440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7</a:t>
            </a:r>
            <a:endParaRPr lang="ko-KR" altLang="en-US" sz="900" dirty="0"/>
          </a:p>
        </p:txBody>
      </p:sp>
      <p:sp>
        <p:nvSpPr>
          <p:cNvPr id="54" name="직사각형 53"/>
          <p:cNvSpPr/>
          <p:nvPr/>
        </p:nvSpPr>
        <p:spPr>
          <a:xfrm>
            <a:off x="381423" y="3995525"/>
            <a:ext cx="143517" cy="1440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8</a:t>
            </a:r>
            <a:endParaRPr lang="ko-KR" altLang="en-US" sz="900" dirty="0"/>
          </a:p>
        </p:txBody>
      </p:sp>
      <p:sp>
        <p:nvSpPr>
          <p:cNvPr id="55" name="직사각형 54"/>
          <p:cNvSpPr/>
          <p:nvPr/>
        </p:nvSpPr>
        <p:spPr>
          <a:xfrm>
            <a:off x="349065" y="4370100"/>
            <a:ext cx="143517" cy="1440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9</a:t>
            </a:r>
            <a:endParaRPr lang="ko-KR" altLang="en-US" sz="900" dirty="0"/>
          </a:p>
        </p:txBody>
      </p:sp>
      <p:sp>
        <p:nvSpPr>
          <p:cNvPr id="56" name="직사각형 55"/>
          <p:cNvSpPr/>
          <p:nvPr/>
        </p:nvSpPr>
        <p:spPr>
          <a:xfrm>
            <a:off x="3491880" y="4226084"/>
            <a:ext cx="288032" cy="1440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11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179512" y="4878250"/>
            <a:ext cx="320715" cy="1440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10</a:t>
            </a:r>
            <a:endParaRPr lang="ko-KR" altLang="en-US" sz="700" dirty="0"/>
          </a:p>
        </p:txBody>
      </p:sp>
      <p:sp>
        <p:nvSpPr>
          <p:cNvPr id="58" name="직사각형 57"/>
          <p:cNvSpPr/>
          <p:nvPr/>
        </p:nvSpPr>
        <p:spPr>
          <a:xfrm>
            <a:off x="3491878" y="4734234"/>
            <a:ext cx="288034" cy="1440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12</a:t>
            </a:r>
            <a:endParaRPr lang="ko-KR" altLang="en-US" sz="700" dirty="0"/>
          </a:p>
        </p:txBody>
      </p:sp>
      <p:sp>
        <p:nvSpPr>
          <p:cNvPr id="60" name="직사각형 59"/>
          <p:cNvSpPr/>
          <p:nvPr/>
        </p:nvSpPr>
        <p:spPr>
          <a:xfrm>
            <a:off x="492084" y="5364991"/>
            <a:ext cx="288034" cy="1440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13</a:t>
            </a:r>
            <a:endParaRPr lang="ko-KR" altLang="en-US" sz="700" dirty="0"/>
          </a:p>
        </p:txBody>
      </p:sp>
      <p:sp>
        <p:nvSpPr>
          <p:cNvPr id="61" name="직사각형 60"/>
          <p:cNvSpPr/>
          <p:nvPr/>
        </p:nvSpPr>
        <p:spPr>
          <a:xfrm>
            <a:off x="2699792" y="404664"/>
            <a:ext cx="143517" cy="1440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1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8099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86</Words>
  <Application>Microsoft Office PowerPoint</Application>
  <PresentationFormat>화면 슬라이드 쇼(4:3)</PresentationFormat>
  <Paragraphs>63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Sky</dc:creator>
  <cp:lastModifiedBy>Sky</cp:lastModifiedBy>
  <cp:revision>5</cp:revision>
  <dcterms:created xsi:type="dcterms:W3CDTF">2022-02-21T02:27:08Z</dcterms:created>
  <dcterms:modified xsi:type="dcterms:W3CDTF">2022-02-21T03:11:31Z</dcterms:modified>
</cp:coreProperties>
</file>