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301" r:id="rId4"/>
    <p:sldId id="267" r:id="rId5"/>
  </p:sldIdLst>
  <p:sldSz cx="12192000" cy="6858000"/>
  <p:notesSz cx="6858000" cy="9144000"/>
  <p:embeddedFontLst>
    <p:embeddedFont>
      <p:font typeface="나눔바른고딕" panose="020B0603020101020101" pitchFamily="50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배달의민족 도현" panose="020B060000010101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D3B3A"/>
    <a:srgbClr val="2E2A28"/>
    <a:srgbClr val="FFD966"/>
    <a:srgbClr val="E3E3E3"/>
    <a:srgbClr val="F0F0F0"/>
    <a:srgbClr val="FFFFFF"/>
    <a:srgbClr val="E1E1E1"/>
    <a:srgbClr val="8FAADC"/>
    <a:srgbClr val="4A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A7E5-6FE6-431B-B857-10495429D031}" v="13" dt="2021-05-27T04:25:45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1" autoAdjust="0"/>
  </p:normalViewPr>
  <p:slideViewPr>
    <p:cSldViewPr snapToGrid="0" showGuides="1">
      <p:cViewPr varScale="1">
        <p:scale>
          <a:sx n="75" d="100"/>
          <a:sy n="75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수" userId="89562435bbb95335" providerId="LiveId" clId="{C7ADA7E5-6FE6-431B-B857-10495429D031}"/>
    <pc:docChg chg="undo custSel addSld delSld modSld sldOrd">
      <pc:chgData name="김 민수" userId="89562435bbb95335" providerId="LiveId" clId="{C7ADA7E5-6FE6-431B-B857-10495429D031}" dt="2021-05-27T04:25:45.834" v="107"/>
      <pc:docMkLst>
        <pc:docMk/>
      </pc:docMkLst>
      <pc:sldChg chg="modSp mod">
        <pc:chgData name="김 민수" userId="89562435bbb95335" providerId="LiveId" clId="{C7ADA7E5-6FE6-431B-B857-10495429D031}" dt="2021-05-27T04:25:45.834" v="107"/>
        <pc:sldMkLst>
          <pc:docMk/>
          <pc:sldMk cId="4229371675" sldId="267"/>
        </pc:sldMkLst>
        <pc:spChg chg="mod">
          <ac:chgData name="김 민수" userId="89562435bbb95335" providerId="LiveId" clId="{C7ADA7E5-6FE6-431B-B857-10495429D031}" dt="2021-05-27T04:25:45.834" v="107"/>
          <ac:spMkLst>
            <pc:docMk/>
            <pc:sldMk cId="4229371675" sldId="267"/>
            <ac:spMk id="5" creationId="{5D26A648-B1CD-406D-8566-CDD2D32AE699}"/>
          </ac:spMkLst>
        </pc:spChg>
      </pc:sldChg>
      <pc:sldChg chg="addSp delSp modSp mod">
        <pc:chgData name="김 민수" userId="89562435bbb95335" providerId="LiveId" clId="{C7ADA7E5-6FE6-431B-B857-10495429D031}" dt="2021-05-27T04:20:30.244" v="47" actId="1076"/>
        <pc:sldMkLst>
          <pc:docMk/>
          <pc:sldMk cId="1661406355" sldId="283"/>
        </pc:sldMkLst>
        <pc:spChg chg="del mod">
          <ac:chgData name="김 민수" userId="89562435bbb95335" providerId="LiveId" clId="{C7ADA7E5-6FE6-431B-B857-10495429D031}" dt="2021-05-27T04:09:11.731" v="9" actId="478"/>
          <ac:spMkLst>
            <pc:docMk/>
            <pc:sldMk cId="1661406355" sldId="283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09:14.718" v="15"/>
          <ac:spMkLst>
            <pc:docMk/>
            <pc:sldMk cId="1661406355" sldId="283"/>
            <ac:spMk id="9" creationId="{00000000-0000-0000-0000-000000000000}"/>
          </ac:spMkLst>
        </pc:spChg>
        <pc:picChg chg="add del mod">
          <ac:chgData name="김 민수" userId="89562435bbb95335" providerId="LiveId" clId="{C7ADA7E5-6FE6-431B-B857-10495429D031}" dt="2021-05-27T04:20:27.573" v="44" actId="478"/>
          <ac:picMkLst>
            <pc:docMk/>
            <pc:sldMk cId="1661406355" sldId="283"/>
            <ac:picMk id="11" creationId="{FDB4C1F0-B418-48E7-84F9-FD651F89E399}"/>
          </ac:picMkLst>
        </pc:picChg>
        <pc:picChg chg="add mod">
          <ac:chgData name="김 민수" userId="89562435bbb95335" providerId="LiveId" clId="{C7ADA7E5-6FE6-431B-B857-10495429D031}" dt="2021-05-27T04:15:43.064" v="19"/>
          <ac:picMkLst>
            <pc:docMk/>
            <pc:sldMk cId="1661406355" sldId="283"/>
            <ac:picMk id="12" creationId="{20346B77-E099-4CC3-ACDD-95BB274C2A53}"/>
          </ac:picMkLst>
        </pc:picChg>
        <pc:picChg chg="add mod">
          <ac:chgData name="김 민수" userId="89562435bbb95335" providerId="LiveId" clId="{C7ADA7E5-6FE6-431B-B857-10495429D031}" dt="2021-05-27T04:20:30.244" v="47" actId="1076"/>
          <ac:picMkLst>
            <pc:docMk/>
            <pc:sldMk cId="1661406355" sldId="283"/>
            <ac:picMk id="14" creationId="{03D160CB-67F1-4DDC-91E4-83A3C7BF6036}"/>
          </ac:picMkLst>
        </pc:picChg>
      </pc:sldChg>
      <pc:sldChg chg="addSp delSp modSp mod modAnim">
        <pc:chgData name="김 민수" userId="89562435bbb95335" providerId="LiveId" clId="{C7ADA7E5-6FE6-431B-B857-10495429D031}" dt="2021-05-27T04:07:22.835" v="7" actId="14100"/>
        <pc:sldMkLst>
          <pc:docMk/>
          <pc:sldMk cId="609534403" sldId="290"/>
        </pc:sldMkLst>
        <pc:spChg chg="del">
          <ac:chgData name="김 민수" userId="89562435bbb95335" providerId="LiveId" clId="{C7ADA7E5-6FE6-431B-B857-10495429D031}" dt="2021-05-27T04:05:34.631" v="0" actId="478"/>
          <ac:spMkLst>
            <pc:docMk/>
            <pc:sldMk cId="609534403" sldId="290"/>
            <ac:spMk id="8" creationId="{022E8EBC-75A8-48A7-907E-2462EDE69FEE}"/>
          </ac:spMkLst>
        </pc:spChg>
        <pc:spChg chg="add del mod">
          <ac:chgData name="김 민수" userId="89562435bbb95335" providerId="LiveId" clId="{C7ADA7E5-6FE6-431B-B857-10495429D031}" dt="2021-05-27T04:07:15.153" v="5" actId="478"/>
          <ac:spMkLst>
            <pc:docMk/>
            <pc:sldMk cId="609534403" sldId="290"/>
            <ac:spMk id="9" creationId="{C463D631-F858-4689-891D-118657785174}"/>
          </ac:spMkLst>
        </pc:spChg>
        <pc:picChg chg="add mod">
          <ac:chgData name="김 민수" userId="89562435bbb95335" providerId="LiveId" clId="{C7ADA7E5-6FE6-431B-B857-10495429D031}" dt="2021-05-27T04:07:22.835" v="7" actId="14100"/>
          <ac:picMkLst>
            <pc:docMk/>
            <pc:sldMk cId="609534403" sldId="290"/>
            <ac:picMk id="10" creationId="{789CD463-C6E2-4F8F-A123-E48BD6269689}"/>
          </ac:picMkLst>
        </pc:picChg>
      </pc:sldChg>
      <pc:sldChg chg="addSp delSp modSp add mod">
        <pc:chgData name="김 민수" userId="89562435bbb95335" providerId="LiveId" clId="{C7ADA7E5-6FE6-431B-B857-10495429D031}" dt="2021-05-27T04:20:31.836" v="48" actId="1076"/>
        <pc:sldMkLst>
          <pc:docMk/>
          <pc:sldMk cId="3746752714" sldId="291"/>
        </pc:sldMkLst>
        <pc:spChg chg="mod">
          <ac:chgData name="김 민수" userId="89562435bbb95335" providerId="LiveId" clId="{C7ADA7E5-6FE6-431B-B857-10495429D031}" dt="2021-05-27T04:15:47.951" v="35"/>
          <ac:spMkLst>
            <pc:docMk/>
            <pc:sldMk cId="3746752714" sldId="291"/>
            <ac:spMk id="9" creationId="{00000000-0000-0000-0000-000000000000}"/>
          </ac:spMkLst>
        </pc:spChg>
        <pc:picChg chg="add mod">
          <ac:chgData name="김 민수" userId="89562435bbb95335" providerId="LiveId" clId="{C7ADA7E5-6FE6-431B-B857-10495429D031}" dt="2021-05-27T04:20:31.836" v="48" actId="1076"/>
          <ac:picMkLst>
            <pc:docMk/>
            <pc:sldMk cId="3746752714" sldId="291"/>
            <ac:picMk id="10" creationId="{6C1D48BB-730E-49A0-984E-CE5ACDDB21C1}"/>
          </ac:picMkLst>
        </pc:picChg>
        <pc:picChg chg="del">
          <ac:chgData name="김 민수" userId="89562435bbb95335" providerId="LiveId" clId="{C7ADA7E5-6FE6-431B-B857-10495429D031}" dt="2021-05-27T04:19:41.502" v="36" actId="478"/>
          <ac:picMkLst>
            <pc:docMk/>
            <pc:sldMk cId="3746752714" sldId="291"/>
            <ac:picMk id="11" creationId="{FDB4C1F0-B418-48E7-84F9-FD651F89E399}"/>
          </ac:picMkLst>
        </pc:picChg>
      </pc:sldChg>
      <pc:sldChg chg="addSp delSp modSp add mod ord">
        <pc:chgData name="김 민수" userId="89562435bbb95335" providerId="LiveId" clId="{C7ADA7E5-6FE6-431B-B857-10495429D031}" dt="2021-05-27T04:23:27.504" v="96"/>
        <pc:sldMkLst>
          <pc:docMk/>
          <pc:sldMk cId="1940221119" sldId="292"/>
        </pc:sldMkLst>
        <pc:spChg chg="mod">
          <ac:chgData name="김 민수" userId="89562435bbb95335" providerId="LiveId" clId="{C7ADA7E5-6FE6-431B-B857-10495429D031}" dt="2021-05-27T04:22:27.589" v="66" actId="14100"/>
          <ac:spMkLst>
            <pc:docMk/>
            <pc:sldMk cId="1940221119" sldId="292"/>
            <ac:spMk id="8" creationId="{B54B3B96-822C-4128-84CE-0847E6DAF06B}"/>
          </ac:spMkLst>
        </pc:spChg>
        <pc:spChg chg="mod">
          <ac:chgData name="김 민수" userId="89562435bbb95335" providerId="LiveId" clId="{C7ADA7E5-6FE6-431B-B857-10495429D031}" dt="2021-05-27T04:22:03.931" v="56" actId="1076"/>
          <ac:spMkLst>
            <pc:docMk/>
            <pc:sldMk cId="1940221119" sldId="292"/>
            <ac:spMk id="9" creationId="{00000000-0000-0000-0000-000000000000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0" creationId="{A773DA1F-7C0B-46D7-ABEA-B0AFBECB1954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1" creationId="{684D7D3B-7495-486E-B1EA-525631173777}"/>
          </ac:spMkLst>
        </pc:spChg>
        <pc:spChg chg="del">
          <ac:chgData name="김 민수" userId="89562435bbb95335" providerId="LiveId" clId="{C7ADA7E5-6FE6-431B-B857-10495429D031}" dt="2021-05-27T04:21:56.532" v="54" actId="478"/>
          <ac:spMkLst>
            <pc:docMk/>
            <pc:sldMk cId="1940221119" sldId="292"/>
            <ac:spMk id="12" creationId="{4690FF07-6FD2-44EC-BDEE-BA30D109AD04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5" creationId="{48DBFD0D-9865-499F-899F-2F25374A2CA1}"/>
          </ac:spMkLst>
        </pc:spChg>
        <pc:spChg chg="add mod">
          <ac:chgData name="김 민수" userId="89562435bbb95335" providerId="LiveId" clId="{C7ADA7E5-6FE6-431B-B857-10495429D031}" dt="2021-05-27T04:22:32.353" v="70"/>
          <ac:spMkLst>
            <pc:docMk/>
            <pc:sldMk cId="1940221119" sldId="292"/>
            <ac:spMk id="17" creationId="{B3F059B7-317C-414E-9791-E4003FF0D8BA}"/>
          </ac:spMkLst>
        </pc:spChg>
        <pc:spChg chg="add mod">
          <ac:chgData name="김 민수" userId="89562435bbb95335" providerId="LiveId" clId="{C7ADA7E5-6FE6-431B-B857-10495429D031}" dt="2021-05-27T04:22:40.083" v="86"/>
          <ac:spMkLst>
            <pc:docMk/>
            <pc:sldMk cId="1940221119" sldId="292"/>
            <ac:spMk id="18" creationId="{F8EF2CFE-7C23-4750-9FE7-582782278B9C}"/>
          </ac:spMkLst>
        </pc:spChg>
        <pc:spChg chg="add mod">
          <ac:chgData name="김 민수" userId="89562435bbb95335" providerId="LiveId" clId="{C7ADA7E5-6FE6-431B-B857-10495429D031}" dt="2021-05-27T04:23:27.504" v="96"/>
          <ac:spMkLst>
            <pc:docMk/>
            <pc:sldMk cId="1940221119" sldId="292"/>
            <ac:spMk id="19" creationId="{CAB1C7E0-BBE6-40DF-BE67-6738526C2B0E}"/>
          </ac:spMkLst>
        </pc:spChg>
        <pc:picChg chg="mod">
          <ac:chgData name="김 민수" userId="89562435bbb95335" providerId="LiveId" clId="{C7ADA7E5-6FE6-431B-B857-10495429D031}" dt="2021-05-27T04:22:31.344" v="69" actId="1076"/>
          <ac:picMkLst>
            <pc:docMk/>
            <pc:sldMk cId="1940221119" sldId="292"/>
            <ac:picMk id="3" creationId="{00000000-0000-0000-0000-000000000000}"/>
          </ac:picMkLst>
        </pc:pic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3" creationId="{12B825FC-BB3B-41B4-9787-104A231A684B}"/>
          </ac:cxnSpMkLst>
        </pc:cxnChg>
        <pc:cxnChg chg="del">
          <ac:chgData name="김 민수" userId="89562435bbb95335" providerId="LiveId" clId="{C7ADA7E5-6FE6-431B-B857-10495429D031}" dt="2021-05-27T04:21:56.532" v="54" actId="478"/>
          <ac:cxnSpMkLst>
            <pc:docMk/>
            <pc:sldMk cId="1940221119" sldId="292"/>
            <ac:cxnSpMk id="16" creationId="{E40D8A4B-840C-4502-93D5-C96048216877}"/>
          </ac:cxnSpMkLst>
        </pc:cxnChg>
      </pc:sldChg>
      <pc:sldChg chg="new del">
        <pc:chgData name="김 민수" userId="89562435bbb95335" providerId="LiveId" clId="{C7ADA7E5-6FE6-431B-B857-10495429D031}" dt="2021-05-27T04:21:48.520" v="50" actId="680"/>
        <pc:sldMkLst>
          <pc:docMk/>
          <pc:sldMk cId="257131210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2F00-44D5-4023-A986-C9087253867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A563A-966D-4C2E-8709-E8776D16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2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2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7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A563A-966D-4C2E-8709-E8776D16DC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m.blog.naver.com/PostList.nhn?blogId=1n_out" TargetMode="External"/><Relationship Id="rId4" Type="http://schemas.openxmlformats.org/officeDocument/2006/relationships/hyperlink" Target="https://www.oppadu.com/%EC%97%91%EC%85%80-%EA%B0%84%ED%8A%B8%EC%B0%A8%ED%8A%B8-%EB%A7%8C%EB%93%A4%EA%B8%B0-%EA%B8%B0%EC%B4%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6465" y="2521226"/>
            <a:ext cx="7295535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83030" y="2888280"/>
            <a:ext cx="267893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카페 어디가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3289" y="3967441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김두영 김민수 박지민 이승우 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6128" y="549234"/>
            <a:ext cx="4684241" cy="5983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51058" y="961316"/>
            <a:ext cx="1031051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1058" y="1610145"/>
            <a:ext cx="3621974" cy="480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구조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시연영상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spcBef>
                <a:spcPts val="1000"/>
              </a:spcBef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28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4377"/>
            <a:ext cx="12192000" cy="6858000"/>
          </a:xfrm>
          <a:prstGeom prst="rect">
            <a:avLst/>
          </a:prstGeom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30" y="3431138"/>
            <a:ext cx="2010162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및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내용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400" dirty="0">
                <a:solidFill>
                  <a:srgbClr val="3D3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진행상황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이슈사항 및 해결방안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향후일정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3813" y="676980"/>
            <a:ext cx="2010162" cy="1699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</a:t>
            </a: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분석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설계 내용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97788" y="294284"/>
            <a:ext cx="57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구성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Photography free icon">
            <a:extLst>
              <a:ext uri="{FF2B5EF4-FFF2-40B4-BE49-F238E27FC236}">
                <a16:creationId xmlns:a16="http://schemas.microsoft.com/office/drawing/2014/main" id="{154FEDF8-124B-4CF4-B7B8-F8293850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029957"/>
            <a:ext cx="2289986" cy="228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69E44-6331-452E-82D6-B9E9A84FC796}"/>
              </a:ext>
            </a:extLst>
          </p:cNvPr>
          <p:cNvCxnSpPr>
            <a:cxnSpLocks/>
          </p:cNvCxnSpPr>
          <p:nvPr/>
        </p:nvCxnSpPr>
        <p:spPr>
          <a:xfrm flipV="1">
            <a:off x="5440258" y="4557519"/>
            <a:ext cx="2276456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Google Cloud Platform Overview - BESPINGLOBAL">
            <a:extLst>
              <a:ext uri="{FF2B5EF4-FFF2-40B4-BE49-F238E27FC236}">
                <a16:creationId xmlns:a16="http://schemas.microsoft.com/office/drawing/2014/main" id="{5BF7382D-C655-4223-BD13-B691651F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14" y="3224990"/>
            <a:ext cx="3075056" cy="18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0669AF-E4F1-4ABE-8DA4-3922A238B90E}"/>
              </a:ext>
            </a:extLst>
          </p:cNvPr>
          <p:cNvCxnSpPr>
            <a:cxnSpLocks/>
          </p:cNvCxnSpPr>
          <p:nvPr/>
        </p:nvCxnSpPr>
        <p:spPr>
          <a:xfrm flipH="1">
            <a:off x="5378306" y="3704080"/>
            <a:ext cx="2262014" cy="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3FA339-EB8C-40D3-818C-AECE2EDD2657}"/>
              </a:ext>
            </a:extLst>
          </p:cNvPr>
          <p:cNvSpPr txBox="1"/>
          <p:nvPr/>
        </p:nvSpPr>
        <p:spPr>
          <a:xfrm>
            <a:off x="6179761" y="4552818"/>
            <a:ext cx="659103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08C63-C047-4D30-A996-8EA3E357189E}"/>
              </a:ext>
            </a:extLst>
          </p:cNvPr>
          <p:cNvSpPr txBox="1"/>
          <p:nvPr/>
        </p:nvSpPr>
        <p:spPr>
          <a:xfrm>
            <a:off x="6151865" y="3135409"/>
            <a:ext cx="853242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3078" name="Picture 6" descr="Library free icon">
            <a:extLst>
              <a:ext uri="{FF2B5EF4-FFF2-40B4-BE49-F238E27FC236}">
                <a16:creationId xmlns:a16="http://schemas.microsoft.com/office/drawing/2014/main" id="{EAAF5472-F41F-44BA-9A2C-E553B2CC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53" y="939162"/>
            <a:ext cx="1248366" cy="12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ifi free icon">
            <a:extLst>
              <a:ext uri="{FF2B5EF4-FFF2-40B4-BE49-F238E27FC236}">
                <a16:creationId xmlns:a16="http://schemas.microsoft.com/office/drawing/2014/main" id="{2B900663-7A55-46A4-BB5C-980D58B7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83" y="1067659"/>
            <a:ext cx="1014817" cy="10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9E8CB4-5C5B-4778-93B9-5E690AD814A3}"/>
              </a:ext>
            </a:extLst>
          </p:cNvPr>
          <p:cNvCxnSpPr>
            <a:cxnSpLocks/>
          </p:cNvCxnSpPr>
          <p:nvPr/>
        </p:nvCxnSpPr>
        <p:spPr>
          <a:xfrm flipV="1">
            <a:off x="4196080" y="2187528"/>
            <a:ext cx="599440" cy="71641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72969F-5226-4335-B408-DF1F0433F7C5}"/>
              </a:ext>
            </a:extLst>
          </p:cNvPr>
          <p:cNvSpPr txBox="1"/>
          <p:nvPr/>
        </p:nvSpPr>
        <p:spPr>
          <a:xfrm rot="18446373">
            <a:off x="3904883" y="2118981"/>
            <a:ext cx="853242" cy="5155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ID,PW</a:t>
            </a:r>
          </a:p>
        </p:txBody>
      </p:sp>
    </p:spTree>
    <p:extLst>
      <p:ext uri="{BB962C8B-B14F-4D97-AF65-F5344CB8AC3E}">
        <p14:creationId xmlns:p14="http://schemas.microsoft.com/office/powerpoint/2010/main" val="65629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26A648-B1CD-406D-8566-CDD2D32AE699}"/>
              </a:ext>
            </a:extLst>
          </p:cNvPr>
          <p:cNvSpPr/>
          <p:nvPr/>
        </p:nvSpPr>
        <p:spPr>
          <a:xfrm>
            <a:off x="7232073" y="4416136"/>
            <a:ext cx="4959927" cy="244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참고자료</a:t>
            </a: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-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https://m.blog.naver.com/PostList.nhn?blogId=1n_out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ppt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https://github.com/KIMTHE/KNU-CapstoneDesign-20212-Team10-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6"/>
              </a:rPr>
              <a:t>https://www.flaticon.com/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95</Words>
  <Application>Microsoft Office PowerPoint</Application>
  <PresentationFormat>와이드스크린</PresentationFormat>
  <Paragraphs>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맑은 고딕</vt:lpstr>
      <vt:lpstr>배달의민족 도현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김 민수</cp:lastModifiedBy>
  <cp:revision>165</cp:revision>
  <dcterms:created xsi:type="dcterms:W3CDTF">2016-01-11T10:13:19Z</dcterms:created>
  <dcterms:modified xsi:type="dcterms:W3CDTF">2021-12-04T13:17:28Z</dcterms:modified>
</cp:coreProperties>
</file>