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303" r:id="rId2"/>
    <p:sldId id="268" r:id="rId3"/>
    <p:sldId id="304" r:id="rId4"/>
    <p:sldId id="296" r:id="rId5"/>
    <p:sldId id="310" r:id="rId6"/>
    <p:sldId id="302" r:id="rId7"/>
  </p:sldIdLst>
  <p:sldSz cx="12192000" cy="6858000"/>
  <p:notesSz cx="6858000" cy="9144000"/>
  <p:embeddedFontLst>
    <p:embeddedFont>
      <p:font typeface="나눔바른고딕" panose="020B0603020101020101" pitchFamily="50" charset="-127"/>
      <p:regular r:id="rId9"/>
      <p:bold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배달의민족 도현" panose="020B0600000101010101" pitchFamily="50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E1E1E1"/>
    <a:srgbClr val="9DC3E6"/>
    <a:srgbClr val="595959"/>
    <a:srgbClr val="3D3B3A"/>
    <a:srgbClr val="2E2A28"/>
    <a:srgbClr val="FFD966"/>
    <a:srgbClr val="E3E3E3"/>
    <a:srgbClr val="F0F0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DA7E5-6FE6-431B-B857-10495429D031}" v="13" dt="2021-05-27T04:25:45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31" autoAdjust="0"/>
  </p:normalViewPr>
  <p:slideViewPr>
    <p:cSldViewPr snapToGrid="0" showGuides="1">
      <p:cViewPr varScale="1">
        <p:scale>
          <a:sx n="78" d="100"/>
          <a:sy n="78" d="100"/>
        </p:scale>
        <p:origin x="6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민수" userId="89562435bbb95335" providerId="LiveId" clId="{C7ADA7E5-6FE6-431B-B857-10495429D031}"/>
    <pc:docChg chg="undo custSel addSld delSld modSld sldOrd">
      <pc:chgData name="김 민수" userId="89562435bbb95335" providerId="LiveId" clId="{C7ADA7E5-6FE6-431B-B857-10495429D031}" dt="2021-05-27T04:25:45.834" v="107"/>
      <pc:docMkLst>
        <pc:docMk/>
      </pc:docMkLst>
      <pc:sldChg chg="modSp mod">
        <pc:chgData name="김 민수" userId="89562435bbb95335" providerId="LiveId" clId="{C7ADA7E5-6FE6-431B-B857-10495429D031}" dt="2021-05-27T04:25:45.834" v="107"/>
        <pc:sldMkLst>
          <pc:docMk/>
          <pc:sldMk cId="4229371675" sldId="267"/>
        </pc:sldMkLst>
        <pc:spChg chg="mod">
          <ac:chgData name="김 민수" userId="89562435bbb95335" providerId="LiveId" clId="{C7ADA7E5-6FE6-431B-B857-10495429D031}" dt="2021-05-27T04:25:45.834" v="107"/>
          <ac:spMkLst>
            <pc:docMk/>
            <pc:sldMk cId="4229371675" sldId="267"/>
            <ac:spMk id="5" creationId="{5D26A648-B1CD-406D-8566-CDD2D32AE699}"/>
          </ac:spMkLst>
        </pc:spChg>
      </pc:sldChg>
      <pc:sldChg chg="addSp delSp modSp mod">
        <pc:chgData name="김 민수" userId="89562435bbb95335" providerId="LiveId" clId="{C7ADA7E5-6FE6-431B-B857-10495429D031}" dt="2021-05-27T04:20:30.244" v="47" actId="1076"/>
        <pc:sldMkLst>
          <pc:docMk/>
          <pc:sldMk cId="1661406355" sldId="283"/>
        </pc:sldMkLst>
        <pc:spChg chg="del mod">
          <ac:chgData name="김 민수" userId="89562435bbb95335" providerId="LiveId" clId="{C7ADA7E5-6FE6-431B-B857-10495429D031}" dt="2021-05-27T04:09:11.731" v="9" actId="478"/>
          <ac:spMkLst>
            <pc:docMk/>
            <pc:sldMk cId="1661406355" sldId="283"/>
            <ac:spMk id="8" creationId="{B54B3B96-822C-4128-84CE-0847E6DAF06B}"/>
          </ac:spMkLst>
        </pc:spChg>
        <pc:spChg chg="mod">
          <ac:chgData name="김 민수" userId="89562435bbb95335" providerId="LiveId" clId="{C7ADA7E5-6FE6-431B-B857-10495429D031}" dt="2021-05-27T04:09:14.718" v="15"/>
          <ac:spMkLst>
            <pc:docMk/>
            <pc:sldMk cId="1661406355" sldId="283"/>
            <ac:spMk id="9" creationId="{00000000-0000-0000-0000-000000000000}"/>
          </ac:spMkLst>
        </pc:spChg>
        <pc:picChg chg="add del mod">
          <ac:chgData name="김 민수" userId="89562435bbb95335" providerId="LiveId" clId="{C7ADA7E5-6FE6-431B-B857-10495429D031}" dt="2021-05-27T04:20:27.573" v="44" actId="478"/>
          <ac:picMkLst>
            <pc:docMk/>
            <pc:sldMk cId="1661406355" sldId="283"/>
            <ac:picMk id="11" creationId="{FDB4C1F0-B418-48E7-84F9-FD651F89E399}"/>
          </ac:picMkLst>
        </pc:picChg>
        <pc:picChg chg="add mod">
          <ac:chgData name="김 민수" userId="89562435bbb95335" providerId="LiveId" clId="{C7ADA7E5-6FE6-431B-B857-10495429D031}" dt="2021-05-27T04:15:43.064" v="19"/>
          <ac:picMkLst>
            <pc:docMk/>
            <pc:sldMk cId="1661406355" sldId="283"/>
            <ac:picMk id="12" creationId="{20346B77-E099-4CC3-ACDD-95BB274C2A53}"/>
          </ac:picMkLst>
        </pc:picChg>
        <pc:picChg chg="add mod">
          <ac:chgData name="김 민수" userId="89562435bbb95335" providerId="LiveId" clId="{C7ADA7E5-6FE6-431B-B857-10495429D031}" dt="2021-05-27T04:20:30.244" v="47" actId="1076"/>
          <ac:picMkLst>
            <pc:docMk/>
            <pc:sldMk cId="1661406355" sldId="283"/>
            <ac:picMk id="14" creationId="{03D160CB-67F1-4DDC-91E4-83A3C7BF6036}"/>
          </ac:picMkLst>
        </pc:picChg>
      </pc:sldChg>
      <pc:sldChg chg="addSp delSp modSp mod modAnim">
        <pc:chgData name="김 민수" userId="89562435bbb95335" providerId="LiveId" clId="{C7ADA7E5-6FE6-431B-B857-10495429D031}" dt="2021-05-27T04:07:22.835" v="7" actId="14100"/>
        <pc:sldMkLst>
          <pc:docMk/>
          <pc:sldMk cId="609534403" sldId="290"/>
        </pc:sldMkLst>
        <pc:spChg chg="del">
          <ac:chgData name="김 민수" userId="89562435bbb95335" providerId="LiveId" clId="{C7ADA7E5-6FE6-431B-B857-10495429D031}" dt="2021-05-27T04:05:34.631" v="0" actId="478"/>
          <ac:spMkLst>
            <pc:docMk/>
            <pc:sldMk cId="609534403" sldId="290"/>
            <ac:spMk id="8" creationId="{022E8EBC-75A8-48A7-907E-2462EDE69FEE}"/>
          </ac:spMkLst>
        </pc:spChg>
        <pc:spChg chg="add del mod">
          <ac:chgData name="김 민수" userId="89562435bbb95335" providerId="LiveId" clId="{C7ADA7E5-6FE6-431B-B857-10495429D031}" dt="2021-05-27T04:07:15.153" v="5" actId="478"/>
          <ac:spMkLst>
            <pc:docMk/>
            <pc:sldMk cId="609534403" sldId="290"/>
            <ac:spMk id="9" creationId="{C463D631-F858-4689-891D-118657785174}"/>
          </ac:spMkLst>
        </pc:spChg>
        <pc:picChg chg="add mod">
          <ac:chgData name="김 민수" userId="89562435bbb95335" providerId="LiveId" clId="{C7ADA7E5-6FE6-431B-B857-10495429D031}" dt="2021-05-27T04:07:22.835" v="7" actId="14100"/>
          <ac:picMkLst>
            <pc:docMk/>
            <pc:sldMk cId="609534403" sldId="290"/>
            <ac:picMk id="10" creationId="{789CD463-C6E2-4F8F-A123-E48BD6269689}"/>
          </ac:picMkLst>
        </pc:picChg>
      </pc:sldChg>
      <pc:sldChg chg="addSp delSp modSp add mod">
        <pc:chgData name="김 민수" userId="89562435bbb95335" providerId="LiveId" clId="{C7ADA7E5-6FE6-431B-B857-10495429D031}" dt="2021-05-27T04:20:31.836" v="48" actId="1076"/>
        <pc:sldMkLst>
          <pc:docMk/>
          <pc:sldMk cId="3746752714" sldId="291"/>
        </pc:sldMkLst>
        <pc:spChg chg="mod">
          <ac:chgData name="김 민수" userId="89562435bbb95335" providerId="LiveId" clId="{C7ADA7E5-6FE6-431B-B857-10495429D031}" dt="2021-05-27T04:15:47.951" v="35"/>
          <ac:spMkLst>
            <pc:docMk/>
            <pc:sldMk cId="3746752714" sldId="291"/>
            <ac:spMk id="9" creationId="{00000000-0000-0000-0000-000000000000}"/>
          </ac:spMkLst>
        </pc:spChg>
        <pc:picChg chg="add mod">
          <ac:chgData name="김 민수" userId="89562435bbb95335" providerId="LiveId" clId="{C7ADA7E5-6FE6-431B-B857-10495429D031}" dt="2021-05-27T04:20:31.836" v="48" actId="1076"/>
          <ac:picMkLst>
            <pc:docMk/>
            <pc:sldMk cId="3746752714" sldId="291"/>
            <ac:picMk id="10" creationId="{6C1D48BB-730E-49A0-984E-CE5ACDDB21C1}"/>
          </ac:picMkLst>
        </pc:picChg>
        <pc:picChg chg="del">
          <ac:chgData name="김 민수" userId="89562435bbb95335" providerId="LiveId" clId="{C7ADA7E5-6FE6-431B-B857-10495429D031}" dt="2021-05-27T04:19:41.502" v="36" actId="478"/>
          <ac:picMkLst>
            <pc:docMk/>
            <pc:sldMk cId="3746752714" sldId="291"/>
            <ac:picMk id="11" creationId="{FDB4C1F0-B418-48E7-84F9-FD651F89E399}"/>
          </ac:picMkLst>
        </pc:picChg>
      </pc:sldChg>
      <pc:sldChg chg="addSp delSp modSp add mod ord">
        <pc:chgData name="김 민수" userId="89562435bbb95335" providerId="LiveId" clId="{C7ADA7E5-6FE6-431B-B857-10495429D031}" dt="2021-05-27T04:23:27.504" v="96"/>
        <pc:sldMkLst>
          <pc:docMk/>
          <pc:sldMk cId="1940221119" sldId="292"/>
        </pc:sldMkLst>
        <pc:spChg chg="mod">
          <ac:chgData name="김 민수" userId="89562435bbb95335" providerId="LiveId" clId="{C7ADA7E5-6FE6-431B-B857-10495429D031}" dt="2021-05-27T04:22:27.589" v="66" actId="14100"/>
          <ac:spMkLst>
            <pc:docMk/>
            <pc:sldMk cId="1940221119" sldId="292"/>
            <ac:spMk id="8" creationId="{B54B3B96-822C-4128-84CE-0847E6DAF06B}"/>
          </ac:spMkLst>
        </pc:spChg>
        <pc:spChg chg="mod">
          <ac:chgData name="김 민수" userId="89562435bbb95335" providerId="LiveId" clId="{C7ADA7E5-6FE6-431B-B857-10495429D031}" dt="2021-05-27T04:22:03.931" v="56" actId="1076"/>
          <ac:spMkLst>
            <pc:docMk/>
            <pc:sldMk cId="1940221119" sldId="292"/>
            <ac:spMk id="9" creationId="{00000000-0000-0000-0000-000000000000}"/>
          </ac:spMkLst>
        </pc:spChg>
        <pc:spChg chg="del">
          <ac:chgData name="김 민수" userId="89562435bbb95335" providerId="LiveId" clId="{C7ADA7E5-6FE6-431B-B857-10495429D031}" dt="2021-05-27T04:21:56.532" v="54" actId="478"/>
          <ac:spMkLst>
            <pc:docMk/>
            <pc:sldMk cId="1940221119" sldId="292"/>
            <ac:spMk id="10" creationId="{A773DA1F-7C0B-46D7-ABEA-B0AFBECB1954}"/>
          </ac:spMkLst>
        </pc:spChg>
        <pc:spChg chg="del">
          <ac:chgData name="김 민수" userId="89562435bbb95335" providerId="LiveId" clId="{C7ADA7E5-6FE6-431B-B857-10495429D031}" dt="2021-05-27T04:21:56.532" v="54" actId="478"/>
          <ac:spMkLst>
            <pc:docMk/>
            <pc:sldMk cId="1940221119" sldId="292"/>
            <ac:spMk id="11" creationId="{684D7D3B-7495-486E-B1EA-525631173777}"/>
          </ac:spMkLst>
        </pc:spChg>
        <pc:spChg chg="del">
          <ac:chgData name="김 민수" userId="89562435bbb95335" providerId="LiveId" clId="{C7ADA7E5-6FE6-431B-B857-10495429D031}" dt="2021-05-27T04:21:56.532" v="54" actId="478"/>
          <ac:spMkLst>
            <pc:docMk/>
            <pc:sldMk cId="1940221119" sldId="292"/>
            <ac:spMk id="12" creationId="{4690FF07-6FD2-44EC-BDEE-BA30D109AD04}"/>
          </ac:spMkLst>
        </pc:spChg>
        <pc:spChg chg="add mod">
          <ac:chgData name="김 민수" userId="89562435bbb95335" providerId="LiveId" clId="{C7ADA7E5-6FE6-431B-B857-10495429D031}" dt="2021-05-27T04:22:32.353" v="70"/>
          <ac:spMkLst>
            <pc:docMk/>
            <pc:sldMk cId="1940221119" sldId="292"/>
            <ac:spMk id="15" creationId="{48DBFD0D-9865-499F-899F-2F25374A2CA1}"/>
          </ac:spMkLst>
        </pc:spChg>
        <pc:spChg chg="add mod">
          <ac:chgData name="김 민수" userId="89562435bbb95335" providerId="LiveId" clId="{C7ADA7E5-6FE6-431B-B857-10495429D031}" dt="2021-05-27T04:22:32.353" v="70"/>
          <ac:spMkLst>
            <pc:docMk/>
            <pc:sldMk cId="1940221119" sldId="292"/>
            <ac:spMk id="17" creationId="{B3F059B7-317C-414E-9791-E4003FF0D8BA}"/>
          </ac:spMkLst>
        </pc:spChg>
        <pc:spChg chg="add mod">
          <ac:chgData name="김 민수" userId="89562435bbb95335" providerId="LiveId" clId="{C7ADA7E5-6FE6-431B-B857-10495429D031}" dt="2021-05-27T04:22:40.083" v="86"/>
          <ac:spMkLst>
            <pc:docMk/>
            <pc:sldMk cId="1940221119" sldId="292"/>
            <ac:spMk id="18" creationId="{F8EF2CFE-7C23-4750-9FE7-582782278B9C}"/>
          </ac:spMkLst>
        </pc:spChg>
        <pc:spChg chg="add mod">
          <ac:chgData name="김 민수" userId="89562435bbb95335" providerId="LiveId" clId="{C7ADA7E5-6FE6-431B-B857-10495429D031}" dt="2021-05-27T04:23:27.504" v="96"/>
          <ac:spMkLst>
            <pc:docMk/>
            <pc:sldMk cId="1940221119" sldId="292"/>
            <ac:spMk id="19" creationId="{CAB1C7E0-BBE6-40DF-BE67-6738526C2B0E}"/>
          </ac:spMkLst>
        </pc:spChg>
        <pc:picChg chg="mod">
          <ac:chgData name="김 민수" userId="89562435bbb95335" providerId="LiveId" clId="{C7ADA7E5-6FE6-431B-B857-10495429D031}" dt="2021-05-27T04:22:31.344" v="69" actId="1076"/>
          <ac:picMkLst>
            <pc:docMk/>
            <pc:sldMk cId="1940221119" sldId="292"/>
            <ac:picMk id="3" creationId="{00000000-0000-0000-0000-000000000000}"/>
          </ac:picMkLst>
        </pc:picChg>
        <pc:cxnChg chg="del">
          <ac:chgData name="김 민수" userId="89562435bbb95335" providerId="LiveId" clId="{C7ADA7E5-6FE6-431B-B857-10495429D031}" dt="2021-05-27T04:21:56.532" v="54" actId="478"/>
          <ac:cxnSpMkLst>
            <pc:docMk/>
            <pc:sldMk cId="1940221119" sldId="292"/>
            <ac:cxnSpMk id="13" creationId="{12B825FC-BB3B-41B4-9787-104A231A684B}"/>
          </ac:cxnSpMkLst>
        </pc:cxnChg>
        <pc:cxnChg chg="del">
          <ac:chgData name="김 민수" userId="89562435bbb95335" providerId="LiveId" clId="{C7ADA7E5-6FE6-431B-B857-10495429D031}" dt="2021-05-27T04:21:56.532" v="54" actId="478"/>
          <ac:cxnSpMkLst>
            <pc:docMk/>
            <pc:sldMk cId="1940221119" sldId="292"/>
            <ac:cxnSpMk id="16" creationId="{E40D8A4B-840C-4502-93D5-C96048216877}"/>
          </ac:cxnSpMkLst>
        </pc:cxnChg>
      </pc:sldChg>
      <pc:sldChg chg="new del">
        <pc:chgData name="김 민수" userId="89562435bbb95335" providerId="LiveId" clId="{C7ADA7E5-6FE6-431B-B857-10495429D031}" dt="2021-05-27T04:21:48.520" v="50" actId="680"/>
        <pc:sldMkLst>
          <pc:docMk/>
          <pc:sldMk cId="2571312107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22F00-44D5-4023-A986-C9087253867B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A563A-966D-4C2E-8709-E8776D16D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02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42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5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88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938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427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2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67CB-1A50-4D2C-B52C-2873EAAF8D01}" type="datetime1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06757" y="79899"/>
            <a:ext cx="2743200" cy="365125"/>
          </a:xfrm>
        </p:spPr>
        <p:txBody>
          <a:bodyPr/>
          <a:lstStyle>
            <a:lvl1pPr algn="r">
              <a:defRPr sz="1400" b="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E21F1D71-E3FB-416C-B226-3236BFD6C49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67B05-9BF3-4B27-B83C-C809541245C5}" type="datetime1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aticon.com/" TargetMode="External"/><Relationship Id="rId5" Type="http://schemas.openxmlformats.org/officeDocument/2006/relationships/hyperlink" Target="https://m.blog.naver.com/PostList.nhn?blogId=1n_out" TargetMode="External"/><Relationship Id="rId4" Type="http://schemas.openxmlformats.org/officeDocument/2006/relationships/hyperlink" Target="https://www.oppadu.com/%EC%97%91%EC%85%80-%EA%B0%84%ED%8A%B8%EC%B0%A8%ED%8A%B8-%EB%A7%8C%EB%93%A4%EA%B8%B0-%EA%B8%B0%EC%B4%8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46428" y="2349795"/>
            <a:ext cx="7545572" cy="2456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83646" y="2571582"/>
            <a:ext cx="6771405" cy="1236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</a:t>
            </a:r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파워플랫폼용 </a:t>
            </a:r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NHN </a:t>
            </a:r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토스트 </a:t>
            </a:r>
            <a:endParaRPr lang="en-US" altLang="ko-KR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SMS </a:t>
            </a:r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커넥터 개발 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83646" y="4436584"/>
            <a:ext cx="7337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한국마이크로소프트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유저스틴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멘토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1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김두영 김민수 박지민 이승우 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3FB072-649B-4DF5-AF0E-14D078AD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5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426128" y="549235"/>
            <a:ext cx="4684241" cy="51509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751058" y="961316"/>
            <a:ext cx="1031051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51058" y="1610145"/>
            <a:ext cx="3621974" cy="2703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1000"/>
              </a:spcBef>
              <a:buAutoNum type="arabicPeriod"/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분석 및 설계 내용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200000"/>
              </a:lnSpc>
              <a:spcBef>
                <a:spcPts val="1000"/>
              </a:spcBef>
              <a:buAutoNum type="arabicPeriod"/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진행상황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20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향후일정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822EF2-AB4A-46E2-B90C-716295A6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28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5943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15BBD6-41EC-4E94-9169-25B6F9248F9B}"/>
              </a:ext>
            </a:extLst>
          </p:cNvPr>
          <p:cNvSpPr/>
          <p:nvPr/>
        </p:nvSpPr>
        <p:spPr>
          <a:xfrm>
            <a:off x="2375046" y="589264"/>
            <a:ext cx="90549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주제필요성으로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시작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데모영상 가능하면 넣기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483EDC-B7D7-47E2-9148-5965EE1A1D0A}"/>
              </a:ext>
            </a:extLst>
          </p:cNvPr>
          <p:cNvSpPr/>
          <p:nvPr/>
        </p:nvSpPr>
        <p:spPr>
          <a:xfrm>
            <a:off x="2103121" y="14377"/>
            <a:ext cx="4785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파워플랫폼용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NHN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토스트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커넥터 개발</a:t>
            </a:r>
          </a:p>
        </p:txBody>
      </p:sp>
      <p:pic>
        <p:nvPicPr>
          <p:cNvPr id="2050" name="Picture 2" descr="Github Actions 예제로 workflow 알아보기 (비용, 제한)">
            <a:extLst>
              <a:ext uri="{FF2B5EF4-FFF2-40B4-BE49-F238E27FC236}">
                <a16:creationId xmlns:a16="http://schemas.microsoft.com/office/drawing/2014/main" id="{98CF1D32-E28B-4B6F-BC09-9128212D8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593" y="2629162"/>
            <a:ext cx="2866166" cy="215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HN엔터가 만드는 '협동조합', 토스트 클라우드 공개">
            <a:extLst>
              <a:ext uri="{FF2B5EF4-FFF2-40B4-BE49-F238E27FC236}">
                <a16:creationId xmlns:a16="http://schemas.microsoft.com/office/drawing/2014/main" id="{4887DB03-0EDE-4D82-98CF-30DC19C67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438" y="5760559"/>
            <a:ext cx="1814195" cy="105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EF1AAA-5817-4FBC-9E0A-2E2B12F3A18A}"/>
              </a:ext>
            </a:extLst>
          </p:cNvPr>
          <p:cNvCxnSpPr>
            <a:cxnSpLocks/>
          </p:cNvCxnSpPr>
          <p:nvPr/>
        </p:nvCxnSpPr>
        <p:spPr>
          <a:xfrm flipV="1">
            <a:off x="8039861" y="3707868"/>
            <a:ext cx="1944851" cy="143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C932FF5-8E8D-4F1C-8286-C854EF7EA9BD}"/>
              </a:ext>
            </a:extLst>
          </p:cNvPr>
          <p:cNvGrpSpPr/>
          <p:nvPr/>
        </p:nvGrpSpPr>
        <p:grpSpPr>
          <a:xfrm>
            <a:off x="2275002" y="1526862"/>
            <a:ext cx="2133600" cy="3704397"/>
            <a:chOff x="2751172" y="1412240"/>
            <a:chExt cx="2133600" cy="3704397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6044A408-D20E-48E9-8300-BF686B62B6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6446" y="3352042"/>
              <a:ext cx="1366520" cy="1366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My Journey to DevOps Mastery. The transition from ARM Templates to… | by  Jamel Achahbar | FAUN Publication">
              <a:extLst>
                <a:ext uri="{FF2B5EF4-FFF2-40B4-BE49-F238E27FC236}">
                  <a16:creationId xmlns:a16="http://schemas.microsoft.com/office/drawing/2014/main" id="{B89F0CFC-AE8B-4FFF-A66E-7DBD9A68E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0363" y="1456399"/>
              <a:ext cx="1366520" cy="1366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13B3B4A-86FF-4DEC-AC33-D3C9FEE88892}"/>
                </a:ext>
              </a:extLst>
            </p:cNvPr>
            <p:cNvSpPr/>
            <p:nvPr/>
          </p:nvSpPr>
          <p:spPr>
            <a:xfrm>
              <a:off x="2751172" y="1412240"/>
              <a:ext cx="2133600" cy="3704397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37F9F38-83BB-4113-A85F-B4DD98096AE5}"/>
              </a:ext>
            </a:extLst>
          </p:cNvPr>
          <p:cNvCxnSpPr>
            <a:cxnSpLocks/>
            <a:endCxn id="2050" idx="0"/>
          </p:cNvCxnSpPr>
          <p:nvPr/>
        </p:nvCxnSpPr>
        <p:spPr>
          <a:xfrm>
            <a:off x="3975417" y="2206968"/>
            <a:ext cx="3122259" cy="422194"/>
          </a:xfrm>
          <a:prstGeom prst="bentConnector2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2878F28-9DFB-4FFD-8045-F3782E2BEB47}"/>
              </a:ext>
            </a:extLst>
          </p:cNvPr>
          <p:cNvCxnSpPr>
            <a:cxnSpLocks/>
            <a:stCxn id="2054" idx="2"/>
            <a:endCxn id="2056" idx="0"/>
          </p:cNvCxnSpPr>
          <p:nvPr/>
        </p:nvCxnSpPr>
        <p:spPr>
          <a:xfrm>
            <a:off x="3373536" y="4833184"/>
            <a:ext cx="0" cy="92737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E6F7A92-4A9B-4815-8B0F-50AB978A4229}"/>
              </a:ext>
            </a:extLst>
          </p:cNvPr>
          <p:cNvCxnSpPr>
            <a:cxnSpLocks/>
          </p:cNvCxnSpPr>
          <p:nvPr/>
        </p:nvCxnSpPr>
        <p:spPr>
          <a:xfrm flipV="1">
            <a:off x="4065156" y="3722246"/>
            <a:ext cx="2190334" cy="415005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20A6D8-7483-4FBB-BFA5-AD010B91F852}"/>
              </a:ext>
            </a:extLst>
          </p:cNvPr>
          <p:cNvSpPr txBox="1"/>
          <p:nvPr/>
        </p:nvSpPr>
        <p:spPr>
          <a:xfrm>
            <a:off x="4210640" y="3232487"/>
            <a:ext cx="2313744" cy="5155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(Continuous Integration)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55BB0F-8FAD-4A7C-BB83-363F603C3CF4}"/>
              </a:ext>
            </a:extLst>
          </p:cNvPr>
          <p:cNvSpPr txBox="1"/>
          <p:nvPr/>
        </p:nvSpPr>
        <p:spPr>
          <a:xfrm>
            <a:off x="4441930" y="1664987"/>
            <a:ext cx="2375208" cy="5155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IaC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(Infrastructure as Code)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C0AE95-25DA-41F1-BAB3-9B1345EE17B8}"/>
              </a:ext>
            </a:extLst>
          </p:cNvPr>
          <p:cNvSpPr txBox="1"/>
          <p:nvPr/>
        </p:nvSpPr>
        <p:spPr>
          <a:xfrm>
            <a:off x="2996036" y="2779584"/>
            <a:ext cx="711949" cy="5155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bicep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FBF27AF9-F24A-48E2-B63F-D0145900B8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4712" y="3091466"/>
            <a:ext cx="2066925" cy="13716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CA74869-A8E3-44EF-B857-AA81C8ED3B8C}"/>
              </a:ext>
            </a:extLst>
          </p:cNvPr>
          <p:cNvSpPr txBox="1"/>
          <p:nvPr/>
        </p:nvSpPr>
        <p:spPr>
          <a:xfrm>
            <a:off x="8020700" y="3163683"/>
            <a:ext cx="2313744" cy="5155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CD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(Continuous Deploy)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52D079-D0C7-44F7-B5F7-FE22E37E3301}"/>
              </a:ext>
            </a:extLst>
          </p:cNvPr>
          <p:cNvSpPr txBox="1"/>
          <p:nvPr/>
        </p:nvSpPr>
        <p:spPr>
          <a:xfrm>
            <a:off x="3148958" y="4715733"/>
            <a:ext cx="711949" cy="5155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C#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D1C623-D49F-4A6B-9EF5-D265A5527904}"/>
              </a:ext>
            </a:extLst>
          </p:cNvPr>
          <p:cNvSpPr txBox="1"/>
          <p:nvPr/>
        </p:nvSpPr>
        <p:spPr>
          <a:xfrm>
            <a:off x="100930" y="3431138"/>
            <a:ext cx="201016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분석 및 </a:t>
            </a: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내용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진행상황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향후일정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B27655A-BEF7-413A-A1CB-24C6287FA59F}"/>
              </a:ext>
            </a:extLst>
          </p:cNvPr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6EB2A17-FCF0-46E7-B93B-1AF1CF21710F}"/>
              </a:ext>
            </a:extLst>
          </p:cNvPr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75821B4-899F-4D9E-A67A-F5CF5E56ECA0}"/>
              </a:ext>
            </a:extLst>
          </p:cNvPr>
          <p:cNvSpPr txBox="1"/>
          <p:nvPr/>
        </p:nvSpPr>
        <p:spPr>
          <a:xfrm>
            <a:off x="293813" y="676980"/>
            <a:ext cx="2010162" cy="1699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</a:t>
            </a: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분석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설계 내용</a:t>
            </a:r>
          </a:p>
        </p:txBody>
      </p:sp>
      <p:sp>
        <p:nvSpPr>
          <p:cNvPr id="50" name="슬라이드 번호 개체 틀 49">
            <a:extLst>
              <a:ext uri="{FF2B5EF4-FFF2-40B4-BE49-F238E27FC236}">
                <a16:creationId xmlns:a16="http://schemas.microsoft.com/office/drawing/2014/main" id="{2A3AB5CF-11FA-4B9A-95BA-0FCF71AE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13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2020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930" y="3431138"/>
            <a:ext cx="201016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분석 및 </a:t>
            </a: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내용</a:t>
            </a:r>
            <a:endParaRPr lang="en-US" altLang="ko-KR" sz="1400" dirty="0">
              <a:solidFill>
                <a:srgbClr val="3D3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진행상황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향후일정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진행상황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15BBD6-41EC-4E94-9169-25B6F9248F9B}"/>
              </a:ext>
            </a:extLst>
          </p:cNvPr>
          <p:cNvSpPr/>
          <p:nvPr/>
        </p:nvSpPr>
        <p:spPr>
          <a:xfrm>
            <a:off x="2375046" y="589264"/>
            <a:ext cx="571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learning content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483EDC-B7D7-47E2-9148-5965EE1A1D0A}"/>
              </a:ext>
            </a:extLst>
          </p:cNvPr>
          <p:cNvSpPr/>
          <p:nvPr/>
        </p:nvSpPr>
        <p:spPr>
          <a:xfrm>
            <a:off x="2103121" y="14377"/>
            <a:ext cx="4785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파워플랫폼용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NHN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토스트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커넥터 개발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ACD9A4C-E091-4878-AD2A-75E75C4D3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396" y="1155029"/>
            <a:ext cx="6716168" cy="15797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DCE8185-906C-46A1-9200-892D5DA34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1960" y="2900389"/>
            <a:ext cx="3844604" cy="351465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51C7BAD-B462-4A98-8DFB-66C899E812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0396" y="2900390"/>
            <a:ext cx="2444566" cy="35146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0D48E67-D7D3-4857-90B6-7297855D5A26}"/>
              </a:ext>
            </a:extLst>
          </p:cNvPr>
          <p:cNvSpPr txBox="1"/>
          <p:nvPr/>
        </p:nvSpPr>
        <p:spPr>
          <a:xfrm>
            <a:off x="5432674" y="6344036"/>
            <a:ext cx="1938572" cy="4732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Microsoft document</a:t>
            </a: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7F64B7EB-D331-4A59-A962-F8C7E0E4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59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5943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930" y="3431138"/>
            <a:ext cx="201016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분석 및 </a:t>
            </a: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내용</a:t>
            </a:r>
            <a:endParaRPr lang="en-US" altLang="ko-KR" sz="1400" dirty="0">
              <a:solidFill>
                <a:srgbClr val="3D3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진행상황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향후일정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향후일정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C0D6E6-5590-4DF3-9329-DC8A37708474}"/>
              </a:ext>
            </a:extLst>
          </p:cNvPr>
          <p:cNvSpPr/>
          <p:nvPr/>
        </p:nvSpPr>
        <p:spPr>
          <a:xfrm>
            <a:off x="2375046" y="589264"/>
            <a:ext cx="571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Gantt chart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0724EE-B229-4DAC-8FFF-9716D87A9489}"/>
              </a:ext>
            </a:extLst>
          </p:cNvPr>
          <p:cNvSpPr/>
          <p:nvPr/>
        </p:nvSpPr>
        <p:spPr>
          <a:xfrm>
            <a:off x="2103121" y="14377"/>
            <a:ext cx="4785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파워플랫폼용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NHN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토스트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SMS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커넥터 개발</a:t>
            </a:r>
          </a:p>
        </p:txBody>
      </p:sp>
      <p:graphicFrame>
        <p:nvGraphicFramePr>
          <p:cNvPr id="12" name="표 19">
            <a:extLst>
              <a:ext uri="{FF2B5EF4-FFF2-40B4-BE49-F238E27FC236}">
                <a16:creationId xmlns:a16="http://schemas.microsoft.com/office/drawing/2014/main" id="{A4B03D01-C2C2-4CAA-BB73-EBE8836AE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38193"/>
              </p:ext>
            </p:extLst>
          </p:nvPr>
        </p:nvGraphicFramePr>
        <p:xfrm>
          <a:off x="3043958" y="2428154"/>
          <a:ext cx="8015276" cy="235249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11968">
                  <a:extLst>
                    <a:ext uri="{9D8B030D-6E8A-4147-A177-3AD203B41FA5}">
                      <a16:colId xmlns:a16="http://schemas.microsoft.com/office/drawing/2014/main" val="2006042184"/>
                    </a:ext>
                  </a:extLst>
                </a:gridCol>
                <a:gridCol w="967218">
                  <a:extLst>
                    <a:ext uri="{9D8B030D-6E8A-4147-A177-3AD203B41FA5}">
                      <a16:colId xmlns:a16="http://schemas.microsoft.com/office/drawing/2014/main" val="2869653910"/>
                    </a:ext>
                  </a:extLst>
                </a:gridCol>
                <a:gridCol w="967218">
                  <a:extLst>
                    <a:ext uri="{9D8B030D-6E8A-4147-A177-3AD203B41FA5}">
                      <a16:colId xmlns:a16="http://schemas.microsoft.com/office/drawing/2014/main" val="347244381"/>
                    </a:ext>
                  </a:extLst>
                </a:gridCol>
                <a:gridCol w="967218">
                  <a:extLst>
                    <a:ext uri="{9D8B030D-6E8A-4147-A177-3AD203B41FA5}">
                      <a16:colId xmlns:a16="http://schemas.microsoft.com/office/drawing/2014/main" val="2591443657"/>
                    </a:ext>
                  </a:extLst>
                </a:gridCol>
                <a:gridCol w="967218">
                  <a:extLst>
                    <a:ext uri="{9D8B030D-6E8A-4147-A177-3AD203B41FA5}">
                      <a16:colId xmlns:a16="http://schemas.microsoft.com/office/drawing/2014/main" val="3243489675"/>
                    </a:ext>
                  </a:extLst>
                </a:gridCol>
                <a:gridCol w="967218">
                  <a:extLst>
                    <a:ext uri="{9D8B030D-6E8A-4147-A177-3AD203B41FA5}">
                      <a16:colId xmlns:a16="http://schemas.microsoft.com/office/drawing/2014/main" val="2129896666"/>
                    </a:ext>
                  </a:extLst>
                </a:gridCol>
                <a:gridCol w="967218">
                  <a:extLst>
                    <a:ext uri="{9D8B030D-6E8A-4147-A177-3AD203B41FA5}">
                      <a16:colId xmlns:a16="http://schemas.microsoft.com/office/drawing/2014/main" val="793614356"/>
                    </a:ext>
                  </a:extLst>
                </a:gridCol>
              </a:tblGrid>
              <a:tr h="80535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82707"/>
                  </a:ext>
                </a:extLst>
              </a:tr>
              <a:tr h="51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C# </a:t>
                      </a:r>
                      <a:r>
                        <a:rPr lang="ko-KR" altLang="en-US" sz="16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 학습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97756752"/>
                  </a:ext>
                </a:extLst>
              </a:tr>
              <a:tr h="51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backend</a:t>
                      </a:r>
                      <a:r>
                        <a:rPr lang="ko-KR" altLang="en-US" sz="16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09540"/>
                  </a:ext>
                </a:extLst>
              </a:tr>
              <a:tr h="51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devops</a:t>
                      </a:r>
                      <a:r>
                        <a:rPr lang="ko-KR" altLang="en-US" sz="16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579194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B611D29-4C23-4817-A068-B05A82D1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64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26A648-B1CD-406D-8566-CDD2D32AE699}"/>
              </a:ext>
            </a:extLst>
          </p:cNvPr>
          <p:cNvSpPr/>
          <p:nvPr/>
        </p:nvSpPr>
        <p:spPr>
          <a:xfrm>
            <a:off x="7232073" y="4416136"/>
            <a:ext cx="4959927" cy="24418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참고자료</a:t>
            </a: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-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https://m.blog.naver.com/PostList.nhn?blogId=1n_out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 ppt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https://github.com/KIMTHE/KNU-CapstoneDesign-20221-Team01-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6"/>
              </a:rPr>
              <a:t>https://www.flaticon.com/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8EFECA-A72E-40C0-B1E3-F3290685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3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</TotalTime>
  <Words>216</Words>
  <Application>Microsoft Office PowerPoint</Application>
  <PresentationFormat>와이드스크린</PresentationFormat>
  <Paragraphs>69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배달의민족 도현</vt:lpstr>
      <vt:lpstr>나눔바른고딕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김 민수</cp:lastModifiedBy>
  <cp:revision>197</cp:revision>
  <dcterms:created xsi:type="dcterms:W3CDTF">2016-01-11T10:13:19Z</dcterms:created>
  <dcterms:modified xsi:type="dcterms:W3CDTF">2022-04-04T10:28:19Z</dcterms:modified>
</cp:coreProperties>
</file>