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95" r:id="rId4"/>
    <p:sldId id="258" r:id="rId5"/>
    <p:sldId id="293" r:id="rId6"/>
    <p:sldId id="296" r:id="rId7"/>
    <p:sldId id="294" r:id="rId8"/>
    <p:sldId id="297" r:id="rId9"/>
    <p:sldId id="298" r:id="rId10"/>
    <p:sldId id="301" r:id="rId11"/>
    <p:sldId id="299" r:id="rId12"/>
    <p:sldId id="300" r:id="rId13"/>
    <p:sldId id="267" r:id="rId14"/>
  </p:sldIdLst>
  <p:sldSz cx="12192000" cy="6858000"/>
  <p:notesSz cx="6858000" cy="9144000"/>
  <p:embeddedFontLst>
    <p:embeddedFont>
      <p:font typeface="나눔바른고딕" panose="020B0603020101020101" pitchFamily="50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배달의민족 도현" panose="020B0600000101010101" pitchFamily="50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E3E3E3"/>
    <a:srgbClr val="F0F0F0"/>
    <a:srgbClr val="FFFFFF"/>
    <a:srgbClr val="E1E1E1"/>
    <a:srgbClr val="8FAADC"/>
    <a:srgbClr val="4A4847"/>
    <a:srgbClr val="3D3B3A"/>
    <a:srgbClr val="474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DA7E5-6FE6-431B-B857-10495429D031}" v="13" dt="2021-05-27T04:25:45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31" autoAdjust="0"/>
  </p:normalViewPr>
  <p:slideViewPr>
    <p:cSldViewPr snapToGrid="0" showGuides="1">
      <p:cViewPr varScale="1">
        <p:scale>
          <a:sx n="75" d="100"/>
          <a:sy n="75" d="100"/>
        </p:scale>
        <p:origin x="94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수" userId="89562435bbb95335" providerId="LiveId" clId="{C7ADA7E5-6FE6-431B-B857-10495429D031}"/>
    <pc:docChg chg="undo custSel addSld delSld modSld sldOrd">
      <pc:chgData name="김 민수" userId="89562435bbb95335" providerId="LiveId" clId="{C7ADA7E5-6FE6-431B-B857-10495429D031}" dt="2021-05-27T04:25:45.834" v="107"/>
      <pc:docMkLst>
        <pc:docMk/>
      </pc:docMkLst>
      <pc:sldChg chg="modSp mod">
        <pc:chgData name="김 민수" userId="89562435bbb95335" providerId="LiveId" clId="{C7ADA7E5-6FE6-431B-B857-10495429D031}" dt="2021-05-27T04:25:45.834" v="107"/>
        <pc:sldMkLst>
          <pc:docMk/>
          <pc:sldMk cId="4229371675" sldId="267"/>
        </pc:sldMkLst>
        <pc:spChg chg="mod">
          <ac:chgData name="김 민수" userId="89562435bbb95335" providerId="LiveId" clId="{C7ADA7E5-6FE6-431B-B857-10495429D031}" dt="2021-05-27T04:25:45.834" v="107"/>
          <ac:spMkLst>
            <pc:docMk/>
            <pc:sldMk cId="4229371675" sldId="267"/>
            <ac:spMk id="5" creationId="{5D26A648-B1CD-406D-8566-CDD2D32AE699}"/>
          </ac:spMkLst>
        </pc:spChg>
      </pc:sldChg>
      <pc:sldChg chg="addSp delSp modSp mod">
        <pc:chgData name="김 민수" userId="89562435bbb95335" providerId="LiveId" clId="{C7ADA7E5-6FE6-431B-B857-10495429D031}" dt="2021-05-27T04:20:30.244" v="47" actId="1076"/>
        <pc:sldMkLst>
          <pc:docMk/>
          <pc:sldMk cId="1661406355" sldId="283"/>
        </pc:sldMkLst>
        <pc:spChg chg="del mod">
          <ac:chgData name="김 민수" userId="89562435bbb95335" providerId="LiveId" clId="{C7ADA7E5-6FE6-431B-B857-10495429D031}" dt="2021-05-27T04:09:11.731" v="9" actId="478"/>
          <ac:spMkLst>
            <pc:docMk/>
            <pc:sldMk cId="1661406355" sldId="283"/>
            <ac:spMk id="8" creationId="{B54B3B96-822C-4128-84CE-0847E6DAF06B}"/>
          </ac:spMkLst>
        </pc:spChg>
        <pc:spChg chg="mod">
          <ac:chgData name="김 민수" userId="89562435bbb95335" providerId="LiveId" clId="{C7ADA7E5-6FE6-431B-B857-10495429D031}" dt="2021-05-27T04:09:14.718" v="15"/>
          <ac:spMkLst>
            <pc:docMk/>
            <pc:sldMk cId="1661406355" sldId="283"/>
            <ac:spMk id="9" creationId="{00000000-0000-0000-0000-000000000000}"/>
          </ac:spMkLst>
        </pc:spChg>
        <pc:picChg chg="add del mod">
          <ac:chgData name="김 민수" userId="89562435bbb95335" providerId="LiveId" clId="{C7ADA7E5-6FE6-431B-B857-10495429D031}" dt="2021-05-27T04:20:27.573" v="44" actId="478"/>
          <ac:picMkLst>
            <pc:docMk/>
            <pc:sldMk cId="1661406355" sldId="283"/>
            <ac:picMk id="11" creationId="{FDB4C1F0-B418-48E7-84F9-FD651F89E399}"/>
          </ac:picMkLst>
        </pc:picChg>
        <pc:picChg chg="add mod">
          <ac:chgData name="김 민수" userId="89562435bbb95335" providerId="LiveId" clId="{C7ADA7E5-6FE6-431B-B857-10495429D031}" dt="2021-05-27T04:15:43.064" v="19"/>
          <ac:picMkLst>
            <pc:docMk/>
            <pc:sldMk cId="1661406355" sldId="283"/>
            <ac:picMk id="12" creationId="{20346B77-E099-4CC3-ACDD-95BB274C2A53}"/>
          </ac:picMkLst>
        </pc:picChg>
        <pc:picChg chg="add mod">
          <ac:chgData name="김 민수" userId="89562435bbb95335" providerId="LiveId" clId="{C7ADA7E5-6FE6-431B-B857-10495429D031}" dt="2021-05-27T04:20:30.244" v="47" actId="1076"/>
          <ac:picMkLst>
            <pc:docMk/>
            <pc:sldMk cId="1661406355" sldId="283"/>
            <ac:picMk id="14" creationId="{03D160CB-67F1-4DDC-91E4-83A3C7BF6036}"/>
          </ac:picMkLst>
        </pc:picChg>
      </pc:sldChg>
      <pc:sldChg chg="addSp delSp modSp mod modAnim">
        <pc:chgData name="김 민수" userId="89562435bbb95335" providerId="LiveId" clId="{C7ADA7E5-6FE6-431B-B857-10495429D031}" dt="2021-05-27T04:07:22.835" v="7" actId="14100"/>
        <pc:sldMkLst>
          <pc:docMk/>
          <pc:sldMk cId="609534403" sldId="290"/>
        </pc:sldMkLst>
        <pc:spChg chg="del">
          <ac:chgData name="김 민수" userId="89562435bbb95335" providerId="LiveId" clId="{C7ADA7E5-6FE6-431B-B857-10495429D031}" dt="2021-05-27T04:05:34.631" v="0" actId="478"/>
          <ac:spMkLst>
            <pc:docMk/>
            <pc:sldMk cId="609534403" sldId="290"/>
            <ac:spMk id="8" creationId="{022E8EBC-75A8-48A7-907E-2462EDE69FEE}"/>
          </ac:spMkLst>
        </pc:spChg>
        <pc:spChg chg="add del mod">
          <ac:chgData name="김 민수" userId="89562435bbb95335" providerId="LiveId" clId="{C7ADA7E5-6FE6-431B-B857-10495429D031}" dt="2021-05-27T04:07:15.153" v="5" actId="478"/>
          <ac:spMkLst>
            <pc:docMk/>
            <pc:sldMk cId="609534403" sldId="290"/>
            <ac:spMk id="9" creationId="{C463D631-F858-4689-891D-118657785174}"/>
          </ac:spMkLst>
        </pc:spChg>
        <pc:picChg chg="add mod">
          <ac:chgData name="김 민수" userId="89562435bbb95335" providerId="LiveId" clId="{C7ADA7E5-6FE6-431B-B857-10495429D031}" dt="2021-05-27T04:07:22.835" v="7" actId="14100"/>
          <ac:picMkLst>
            <pc:docMk/>
            <pc:sldMk cId="609534403" sldId="290"/>
            <ac:picMk id="10" creationId="{789CD463-C6E2-4F8F-A123-E48BD6269689}"/>
          </ac:picMkLst>
        </pc:picChg>
      </pc:sldChg>
      <pc:sldChg chg="addSp delSp modSp add mod">
        <pc:chgData name="김 민수" userId="89562435bbb95335" providerId="LiveId" clId="{C7ADA7E5-6FE6-431B-B857-10495429D031}" dt="2021-05-27T04:20:31.836" v="48" actId="1076"/>
        <pc:sldMkLst>
          <pc:docMk/>
          <pc:sldMk cId="3746752714" sldId="291"/>
        </pc:sldMkLst>
        <pc:spChg chg="mod">
          <ac:chgData name="김 민수" userId="89562435bbb95335" providerId="LiveId" clId="{C7ADA7E5-6FE6-431B-B857-10495429D031}" dt="2021-05-27T04:15:47.951" v="35"/>
          <ac:spMkLst>
            <pc:docMk/>
            <pc:sldMk cId="3746752714" sldId="291"/>
            <ac:spMk id="9" creationId="{00000000-0000-0000-0000-000000000000}"/>
          </ac:spMkLst>
        </pc:spChg>
        <pc:picChg chg="add mod">
          <ac:chgData name="김 민수" userId="89562435bbb95335" providerId="LiveId" clId="{C7ADA7E5-6FE6-431B-B857-10495429D031}" dt="2021-05-27T04:20:31.836" v="48" actId="1076"/>
          <ac:picMkLst>
            <pc:docMk/>
            <pc:sldMk cId="3746752714" sldId="291"/>
            <ac:picMk id="10" creationId="{6C1D48BB-730E-49A0-984E-CE5ACDDB21C1}"/>
          </ac:picMkLst>
        </pc:picChg>
        <pc:picChg chg="del">
          <ac:chgData name="김 민수" userId="89562435bbb95335" providerId="LiveId" clId="{C7ADA7E5-6FE6-431B-B857-10495429D031}" dt="2021-05-27T04:19:41.502" v="36" actId="478"/>
          <ac:picMkLst>
            <pc:docMk/>
            <pc:sldMk cId="3746752714" sldId="291"/>
            <ac:picMk id="11" creationId="{FDB4C1F0-B418-48E7-84F9-FD651F89E399}"/>
          </ac:picMkLst>
        </pc:picChg>
      </pc:sldChg>
      <pc:sldChg chg="addSp delSp modSp add mod ord">
        <pc:chgData name="김 민수" userId="89562435bbb95335" providerId="LiveId" clId="{C7ADA7E5-6FE6-431B-B857-10495429D031}" dt="2021-05-27T04:23:27.504" v="96"/>
        <pc:sldMkLst>
          <pc:docMk/>
          <pc:sldMk cId="1940221119" sldId="292"/>
        </pc:sldMkLst>
        <pc:spChg chg="mod">
          <ac:chgData name="김 민수" userId="89562435bbb95335" providerId="LiveId" clId="{C7ADA7E5-6FE6-431B-B857-10495429D031}" dt="2021-05-27T04:22:27.589" v="66" actId="14100"/>
          <ac:spMkLst>
            <pc:docMk/>
            <pc:sldMk cId="1940221119" sldId="292"/>
            <ac:spMk id="8" creationId="{B54B3B96-822C-4128-84CE-0847E6DAF06B}"/>
          </ac:spMkLst>
        </pc:spChg>
        <pc:spChg chg="mod">
          <ac:chgData name="김 민수" userId="89562435bbb95335" providerId="LiveId" clId="{C7ADA7E5-6FE6-431B-B857-10495429D031}" dt="2021-05-27T04:22:03.931" v="56" actId="1076"/>
          <ac:spMkLst>
            <pc:docMk/>
            <pc:sldMk cId="1940221119" sldId="292"/>
            <ac:spMk id="9" creationId="{00000000-0000-0000-0000-000000000000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0" creationId="{A773DA1F-7C0B-46D7-ABEA-B0AFBECB1954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1" creationId="{684D7D3B-7495-486E-B1EA-525631173777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2" creationId="{4690FF07-6FD2-44EC-BDEE-BA30D109AD04}"/>
          </ac:spMkLst>
        </pc:spChg>
        <pc:spChg chg="add mod">
          <ac:chgData name="김 민수" userId="89562435bbb95335" providerId="LiveId" clId="{C7ADA7E5-6FE6-431B-B857-10495429D031}" dt="2021-05-27T04:22:32.353" v="70"/>
          <ac:spMkLst>
            <pc:docMk/>
            <pc:sldMk cId="1940221119" sldId="292"/>
            <ac:spMk id="15" creationId="{48DBFD0D-9865-499F-899F-2F25374A2CA1}"/>
          </ac:spMkLst>
        </pc:spChg>
        <pc:spChg chg="add mod">
          <ac:chgData name="김 민수" userId="89562435bbb95335" providerId="LiveId" clId="{C7ADA7E5-6FE6-431B-B857-10495429D031}" dt="2021-05-27T04:22:32.353" v="70"/>
          <ac:spMkLst>
            <pc:docMk/>
            <pc:sldMk cId="1940221119" sldId="292"/>
            <ac:spMk id="17" creationId="{B3F059B7-317C-414E-9791-E4003FF0D8BA}"/>
          </ac:spMkLst>
        </pc:spChg>
        <pc:spChg chg="add mod">
          <ac:chgData name="김 민수" userId="89562435bbb95335" providerId="LiveId" clId="{C7ADA7E5-6FE6-431B-B857-10495429D031}" dt="2021-05-27T04:22:40.083" v="86"/>
          <ac:spMkLst>
            <pc:docMk/>
            <pc:sldMk cId="1940221119" sldId="292"/>
            <ac:spMk id="18" creationId="{F8EF2CFE-7C23-4750-9FE7-582782278B9C}"/>
          </ac:spMkLst>
        </pc:spChg>
        <pc:spChg chg="add mod">
          <ac:chgData name="김 민수" userId="89562435bbb95335" providerId="LiveId" clId="{C7ADA7E5-6FE6-431B-B857-10495429D031}" dt="2021-05-27T04:23:27.504" v="96"/>
          <ac:spMkLst>
            <pc:docMk/>
            <pc:sldMk cId="1940221119" sldId="292"/>
            <ac:spMk id="19" creationId="{CAB1C7E0-BBE6-40DF-BE67-6738526C2B0E}"/>
          </ac:spMkLst>
        </pc:spChg>
        <pc:picChg chg="mod">
          <ac:chgData name="김 민수" userId="89562435bbb95335" providerId="LiveId" clId="{C7ADA7E5-6FE6-431B-B857-10495429D031}" dt="2021-05-27T04:22:31.344" v="69" actId="1076"/>
          <ac:picMkLst>
            <pc:docMk/>
            <pc:sldMk cId="1940221119" sldId="292"/>
            <ac:picMk id="3" creationId="{00000000-0000-0000-0000-000000000000}"/>
          </ac:picMkLst>
        </pc:picChg>
        <pc:cxnChg chg="del">
          <ac:chgData name="김 민수" userId="89562435bbb95335" providerId="LiveId" clId="{C7ADA7E5-6FE6-431B-B857-10495429D031}" dt="2021-05-27T04:21:56.532" v="54" actId="478"/>
          <ac:cxnSpMkLst>
            <pc:docMk/>
            <pc:sldMk cId="1940221119" sldId="292"/>
            <ac:cxnSpMk id="13" creationId="{12B825FC-BB3B-41B4-9787-104A231A684B}"/>
          </ac:cxnSpMkLst>
        </pc:cxnChg>
        <pc:cxnChg chg="del">
          <ac:chgData name="김 민수" userId="89562435bbb95335" providerId="LiveId" clId="{C7ADA7E5-6FE6-431B-B857-10495429D031}" dt="2021-05-27T04:21:56.532" v="54" actId="478"/>
          <ac:cxnSpMkLst>
            <pc:docMk/>
            <pc:sldMk cId="1940221119" sldId="292"/>
            <ac:cxnSpMk id="16" creationId="{E40D8A4B-840C-4502-93D5-C96048216877}"/>
          </ac:cxnSpMkLst>
        </pc:cxnChg>
      </pc:sldChg>
      <pc:sldChg chg="new del">
        <pc:chgData name="김 민수" userId="89562435bbb95335" providerId="LiveId" clId="{C7ADA7E5-6FE6-431B-B857-10495429D031}" dt="2021-05-27T04:21:48.520" v="50" actId="680"/>
        <pc:sldMkLst>
          <pc:docMk/>
          <pc:sldMk cId="2571312107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22F00-44D5-4023-A986-C9087253867B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A563A-966D-4C2E-8709-E8776D16D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2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25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95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11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글자 인식 후 이미지 변환 </a:t>
            </a:r>
            <a:r>
              <a:rPr lang="en-US" altLang="ko-KR" dirty="0"/>
              <a:t>-&gt; </a:t>
            </a:r>
            <a:r>
              <a:rPr lang="ko-KR" altLang="en-US" dirty="0"/>
              <a:t>노트 필기 정리에 도움</a:t>
            </a:r>
            <a:endParaRPr lang="en-US" altLang="ko-KR" dirty="0"/>
          </a:p>
          <a:p>
            <a:r>
              <a:rPr lang="ko-KR" altLang="en-US" dirty="0"/>
              <a:t>다른 사용자와 공유 및 편집 </a:t>
            </a:r>
            <a:r>
              <a:rPr lang="en-US" altLang="ko-KR" dirty="0"/>
              <a:t>-&gt; </a:t>
            </a:r>
            <a:r>
              <a:rPr lang="ko-KR" altLang="en-US" dirty="0"/>
              <a:t>협업 및 스터디에 도움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08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2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5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 err="1"/>
              <a:t>주제바꿈</a:t>
            </a:r>
            <a:endParaRPr lang="en-US" altLang="ko-KR" dirty="0"/>
          </a:p>
          <a:p>
            <a:r>
              <a:rPr lang="ko-KR" altLang="en-US" dirty="0"/>
              <a:t>우리 전부 컴퓨터학부 </a:t>
            </a:r>
            <a:r>
              <a:rPr lang="en-US" altLang="ko-KR" dirty="0"/>
              <a:t>17</a:t>
            </a:r>
            <a:r>
              <a:rPr lang="ko-KR" altLang="en-US" dirty="0"/>
              <a:t>학번입니다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92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https://velog.io/@paulkim/%EC%9A%B0%EB%A6%AC%EA%B0%80-%EB%85%B8%ED%8A%B8-%ED%95%84%EA%B8%B0%EB%A5%BC-%ED%95%98%EC%A7%80-%EC%95%8A%EB%8A%94-%EC%9D%B4%EC%9C%A0</a:t>
            </a:r>
          </a:p>
          <a:p>
            <a:r>
              <a:rPr lang="ko-KR" altLang="en-US" dirty="0"/>
              <a:t>기존의 불편함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29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개선방안</a:t>
            </a:r>
            <a:endParaRPr lang="en-US" altLang="ko-KR" dirty="0"/>
          </a:p>
          <a:p>
            <a:r>
              <a:rPr lang="en-US" altLang="ko-KR" dirty="0" err="1"/>
              <a:t>Ocr</a:t>
            </a:r>
            <a:r>
              <a:rPr lang="en-US" altLang="ko-KR" dirty="0"/>
              <a:t> </a:t>
            </a:r>
            <a:r>
              <a:rPr lang="ko-KR" altLang="en-US" dirty="0"/>
              <a:t>언급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85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38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딥러닝 기반 글자 인식 기술인 </a:t>
            </a:r>
            <a:r>
              <a:rPr lang="en-US" altLang="ko-KR" dirty="0"/>
              <a:t>OCR + QR</a:t>
            </a:r>
            <a:r>
              <a:rPr lang="ko-KR" altLang="en-US" dirty="0"/>
              <a:t>코드 인식하는 방식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24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문서에 인식된 이미지를 </a:t>
            </a:r>
            <a:r>
              <a:rPr lang="ko-KR" altLang="en-US" dirty="0" err="1"/>
              <a:t>붙여넣거나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6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com/" TargetMode="External"/><Relationship Id="rId5" Type="http://schemas.openxmlformats.org/officeDocument/2006/relationships/hyperlink" Target="https://m.blog.naver.com/PostList.nhn?blogId=1n_out" TargetMode="External"/><Relationship Id="rId4" Type="http://schemas.openxmlformats.org/officeDocument/2006/relationships/hyperlink" Target="https://www.oppadu.com/%EC%97%91%EC%85%80-%EA%B0%84%ED%8A%B8%EC%B0%A8%ED%8A%B8-%EB%A7%8C%EB%93%A4%EA%B8%B0-%EA%B8%B0%EC%B4%8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896465" y="2521226"/>
            <a:ext cx="7295535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83030" y="2888280"/>
            <a:ext cx="698139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OCR</a:t>
            </a: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이용한 문서 편집 서비스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93289" y="3967441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김두영 김민수 박지민 이승우 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F45358-D43A-4F9A-9849-78E4A9052212}"/>
              </a:ext>
            </a:extLst>
          </p:cNvPr>
          <p:cNvSpPr/>
          <p:nvPr/>
        </p:nvSpPr>
        <p:spPr>
          <a:xfrm>
            <a:off x="2597788" y="2078193"/>
            <a:ext cx="4147902" cy="4162735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추진방법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8011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구조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7A691A8D-702D-4DCC-B65C-FDF84898443E}"/>
              </a:ext>
            </a:extLst>
          </p:cNvPr>
          <p:cNvSpPr/>
          <p:nvPr/>
        </p:nvSpPr>
        <p:spPr>
          <a:xfrm>
            <a:off x="2814842" y="2698437"/>
            <a:ext cx="1557774" cy="1461125"/>
          </a:xfrm>
          <a:prstGeom prst="donut">
            <a:avLst>
              <a:gd name="adj" fmla="val 226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 인식 및 변환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원형: 비어 있음 16">
            <a:extLst>
              <a:ext uri="{FF2B5EF4-FFF2-40B4-BE49-F238E27FC236}">
                <a16:creationId xmlns:a16="http://schemas.microsoft.com/office/drawing/2014/main" id="{BB7A1A7B-0B6A-4DB6-8BEB-AC446C5EC7E7}"/>
              </a:ext>
            </a:extLst>
          </p:cNvPr>
          <p:cNvSpPr/>
          <p:nvPr/>
        </p:nvSpPr>
        <p:spPr>
          <a:xfrm>
            <a:off x="4800958" y="2698436"/>
            <a:ext cx="1557774" cy="1461125"/>
          </a:xfrm>
          <a:prstGeom prst="donut">
            <a:avLst>
              <a:gd name="adj" fmla="val 226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편집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476F153-459A-4298-A773-D31D9C197942}"/>
              </a:ext>
            </a:extLst>
          </p:cNvPr>
          <p:cNvSpPr/>
          <p:nvPr/>
        </p:nvSpPr>
        <p:spPr>
          <a:xfrm>
            <a:off x="7357362" y="2078192"/>
            <a:ext cx="4147902" cy="4162735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780EE1-7BA9-46BA-8592-551825BAD3E7}"/>
              </a:ext>
            </a:extLst>
          </p:cNvPr>
          <p:cNvSpPr/>
          <p:nvPr/>
        </p:nvSpPr>
        <p:spPr>
          <a:xfrm>
            <a:off x="4043082" y="2139726"/>
            <a:ext cx="1257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client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257D4A-A23B-473E-88B1-4B715722812A}"/>
              </a:ext>
            </a:extLst>
          </p:cNvPr>
          <p:cNvSpPr/>
          <p:nvPr/>
        </p:nvSpPr>
        <p:spPr>
          <a:xfrm>
            <a:off x="8802656" y="2175216"/>
            <a:ext cx="1357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server</a:t>
            </a:r>
          </a:p>
        </p:txBody>
      </p:sp>
      <p:sp>
        <p:nvSpPr>
          <p:cNvPr id="22" name="원형: 비어 있음 21">
            <a:extLst>
              <a:ext uri="{FF2B5EF4-FFF2-40B4-BE49-F238E27FC236}">
                <a16:creationId xmlns:a16="http://schemas.microsoft.com/office/drawing/2014/main" id="{41177A76-9169-41B9-8DE8-855D78F1D574}"/>
              </a:ext>
            </a:extLst>
          </p:cNvPr>
          <p:cNvSpPr/>
          <p:nvPr/>
        </p:nvSpPr>
        <p:spPr>
          <a:xfrm>
            <a:off x="7873539" y="3428996"/>
            <a:ext cx="1557774" cy="1461125"/>
          </a:xfrm>
          <a:prstGeom prst="donut">
            <a:avLst>
              <a:gd name="adj" fmla="val 226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저장</a:t>
            </a:r>
          </a:p>
        </p:txBody>
      </p:sp>
      <p:sp>
        <p:nvSpPr>
          <p:cNvPr id="23" name="원형: 비어 있음 22">
            <a:extLst>
              <a:ext uri="{FF2B5EF4-FFF2-40B4-BE49-F238E27FC236}">
                <a16:creationId xmlns:a16="http://schemas.microsoft.com/office/drawing/2014/main" id="{E53A0DAB-E798-4035-8BB2-B27103DD48BD}"/>
              </a:ext>
            </a:extLst>
          </p:cNvPr>
          <p:cNvSpPr/>
          <p:nvPr/>
        </p:nvSpPr>
        <p:spPr>
          <a:xfrm>
            <a:off x="3892852" y="4414522"/>
            <a:ext cx="1557774" cy="1461125"/>
          </a:xfrm>
          <a:prstGeom prst="donut">
            <a:avLst>
              <a:gd name="adj" fmla="val 226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사용자의 문서 공유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47EB40-EEE1-4933-9608-86B3910AD520}"/>
              </a:ext>
            </a:extLst>
          </p:cNvPr>
          <p:cNvCxnSpPr>
            <a:cxnSpLocks/>
          </p:cNvCxnSpPr>
          <p:nvPr/>
        </p:nvCxnSpPr>
        <p:spPr>
          <a:xfrm>
            <a:off x="4392936" y="3428998"/>
            <a:ext cx="428342" cy="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8247C1C-9973-4A65-9F19-AEDA4911E953}"/>
              </a:ext>
            </a:extLst>
          </p:cNvPr>
          <p:cNvCxnSpPr>
            <a:cxnSpLocks/>
          </p:cNvCxnSpPr>
          <p:nvPr/>
        </p:nvCxnSpPr>
        <p:spPr>
          <a:xfrm>
            <a:off x="6389212" y="3428998"/>
            <a:ext cx="1332388" cy="73056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원형: 비어 있음 26">
            <a:extLst>
              <a:ext uri="{FF2B5EF4-FFF2-40B4-BE49-F238E27FC236}">
                <a16:creationId xmlns:a16="http://schemas.microsoft.com/office/drawing/2014/main" id="{0A69F94C-1573-471A-82E9-6E9F33D435DB}"/>
              </a:ext>
            </a:extLst>
          </p:cNvPr>
          <p:cNvSpPr/>
          <p:nvPr/>
        </p:nvSpPr>
        <p:spPr>
          <a:xfrm>
            <a:off x="9689401" y="3428995"/>
            <a:ext cx="1557774" cy="1461125"/>
          </a:xfrm>
          <a:prstGeom prst="donut">
            <a:avLst>
              <a:gd name="adj" fmla="val 226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5D45A66-1A66-4722-876C-4F3975CAC213}"/>
              </a:ext>
            </a:extLst>
          </p:cNvPr>
          <p:cNvCxnSpPr>
            <a:cxnSpLocks/>
          </p:cNvCxnSpPr>
          <p:nvPr/>
        </p:nvCxnSpPr>
        <p:spPr>
          <a:xfrm flipV="1">
            <a:off x="5577312" y="4307840"/>
            <a:ext cx="2144288" cy="835659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CA4002D-352D-4627-951C-44A65164A379}"/>
              </a:ext>
            </a:extLst>
          </p:cNvPr>
          <p:cNvCxnSpPr/>
          <p:nvPr/>
        </p:nvCxnSpPr>
        <p:spPr>
          <a:xfrm>
            <a:off x="9431312" y="4159557"/>
            <a:ext cx="258089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57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8011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간트차트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0" name="표 19">
            <a:extLst>
              <a:ext uri="{FF2B5EF4-FFF2-40B4-BE49-F238E27FC236}">
                <a16:creationId xmlns:a16="http://schemas.microsoft.com/office/drawing/2014/main" id="{754EEF78-6ABB-46DD-81DD-AD4F65BE2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80650"/>
              </p:ext>
            </p:extLst>
          </p:nvPr>
        </p:nvGraphicFramePr>
        <p:xfrm>
          <a:off x="2201480" y="1437264"/>
          <a:ext cx="9850078" cy="20624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95805">
                  <a:extLst>
                    <a:ext uri="{9D8B030D-6E8A-4147-A177-3AD203B41FA5}">
                      <a16:colId xmlns:a16="http://schemas.microsoft.com/office/drawing/2014/main" val="2006042184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2869653910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347244381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2591443657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3243489675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2129896666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793614356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13895742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4115204062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911703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8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주제 선정 및 계획수립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9775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안드로이드 </a:t>
                      </a:r>
                      <a:r>
                        <a:rPr lang="en-US" altLang="ko-KR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lang="ko-KR" altLang="en-US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안드로이드 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170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OCR</a:t>
                      </a:r>
                      <a:r>
                        <a:rPr lang="ko-KR" altLang="en-US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이용한 변환기능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OCR 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657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문서 편집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문서 편집 구현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683608"/>
                  </a:ext>
                </a:extLst>
              </a:tr>
            </a:tbl>
          </a:graphicData>
        </a:graphic>
      </p:graphicFrame>
      <p:graphicFrame>
        <p:nvGraphicFramePr>
          <p:cNvPr id="13" name="표 19">
            <a:extLst>
              <a:ext uri="{FF2B5EF4-FFF2-40B4-BE49-F238E27FC236}">
                <a16:creationId xmlns:a16="http://schemas.microsoft.com/office/drawing/2014/main" id="{8850AD8C-3D1E-43AE-9FFF-C6B1ACD98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277118"/>
              </p:ext>
            </p:extLst>
          </p:nvPr>
        </p:nvGraphicFramePr>
        <p:xfrm>
          <a:off x="2201480" y="4013686"/>
          <a:ext cx="7231987" cy="1691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95805">
                  <a:extLst>
                    <a:ext uri="{9D8B030D-6E8A-4147-A177-3AD203B41FA5}">
                      <a16:colId xmlns:a16="http://schemas.microsoft.com/office/drawing/2014/main" val="2006042184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2869653910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347244381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2591443657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3243489675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2129896666"/>
                    </a:ext>
                  </a:extLst>
                </a:gridCol>
                <a:gridCol w="872697">
                  <a:extLst>
                    <a:ext uri="{9D8B030D-6E8A-4147-A177-3AD203B41FA5}">
                      <a16:colId xmlns:a16="http://schemas.microsoft.com/office/drawing/2014/main" val="793614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8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39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공유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공유 기능 구현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037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 및 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마무리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71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87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7189"/>
            <a:ext cx="12192000" cy="68580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154ECBD5-836C-462C-AAEA-7DEA6470FF33}"/>
              </a:ext>
            </a:extLst>
          </p:cNvPr>
          <p:cNvSpPr/>
          <p:nvPr/>
        </p:nvSpPr>
        <p:spPr>
          <a:xfrm>
            <a:off x="2231325" y="1753464"/>
            <a:ext cx="3189296" cy="3087656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02" name="Picture 6" descr="Detection free icon">
            <a:extLst>
              <a:ext uri="{FF2B5EF4-FFF2-40B4-BE49-F238E27FC236}">
                <a16:creationId xmlns:a16="http://schemas.microsoft.com/office/drawing/2014/main" id="{AEC6DA27-8DDF-45AE-A233-E73C052C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623" y="2303299"/>
            <a:ext cx="2052011" cy="205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onference free icon">
            <a:extLst>
              <a:ext uri="{FF2B5EF4-FFF2-40B4-BE49-F238E27FC236}">
                <a16:creationId xmlns:a16="http://schemas.microsoft.com/office/drawing/2014/main" id="{C4027282-69D4-4672-824C-CE7488D72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574" y="2237259"/>
            <a:ext cx="2118051" cy="211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Network free icon">
            <a:extLst>
              <a:ext uri="{FF2B5EF4-FFF2-40B4-BE49-F238E27FC236}">
                <a16:creationId xmlns:a16="http://schemas.microsoft.com/office/drawing/2014/main" id="{7FADF8F3-47C9-425F-863C-75C1B229E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867" y="2289955"/>
            <a:ext cx="2154222" cy="215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63F6CA-EE9D-4041-A5A8-89BDDA48E6C1}"/>
              </a:ext>
            </a:extLst>
          </p:cNvPr>
          <p:cNvSpPr/>
          <p:nvPr/>
        </p:nvSpPr>
        <p:spPr>
          <a:xfrm>
            <a:off x="3319392" y="4972828"/>
            <a:ext cx="11024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정리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EE21CA-0F14-419A-A530-691F431FE78B}"/>
              </a:ext>
            </a:extLst>
          </p:cNvPr>
          <p:cNvSpPr/>
          <p:nvPr/>
        </p:nvSpPr>
        <p:spPr>
          <a:xfrm>
            <a:off x="6789588" y="4972828"/>
            <a:ext cx="11024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회의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73E91C-327F-4CF2-B2EC-425CD8568158}"/>
              </a:ext>
            </a:extLst>
          </p:cNvPr>
          <p:cNvSpPr/>
          <p:nvPr/>
        </p:nvSpPr>
        <p:spPr>
          <a:xfrm>
            <a:off x="9708548" y="4972828"/>
            <a:ext cx="11024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공유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CF8F14A-0F02-43F5-A2FE-85E8AB27374A}"/>
              </a:ext>
            </a:extLst>
          </p:cNvPr>
          <p:cNvSpPr/>
          <p:nvPr/>
        </p:nvSpPr>
        <p:spPr>
          <a:xfrm>
            <a:off x="5580446" y="1753464"/>
            <a:ext cx="6459154" cy="3087656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7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26A648-B1CD-406D-8566-CDD2D32AE699}"/>
              </a:ext>
            </a:extLst>
          </p:cNvPr>
          <p:cNvSpPr/>
          <p:nvPr/>
        </p:nvSpPr>
        <p:spPr>
          <a:xfrm>
            <a:off x="7232073" y="4416136"/>
            <a:ext cx="4959927" cy="2441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참고자료</a:t>
            </a: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-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https://m.blog.naver.com/PostList.nhn?blogId=1n_out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ppt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https://github.com/KIMTHE/KNU-CapstoneDesign-20212-Team10-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https://www.flaticon.com/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422937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26128" y="549235"/>
            <a:ext cx="4684241" cy="51509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751058" y="961316"/>
            <a:ext cx="1031051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51058" y="1610145"/>
            <a:ext cx="362197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28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4A484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4A484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00.</a:t>
            </a:r>
          </a:p>
          <a:p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팀구성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5" name="Picture 3" descr="푸른들소프트 2021년 기업정보 | 사원수 7명, 근무환경, 복리후생 등 기업정보 제공 - 사람인">
            <a:extLst>
              <a:ext uri="{FF2B5EF4-FFF2-40B4-BE49-F238E27FC236}">
                <a16:creationId xmlns:a16="http://schemas.microsoft.com/office/drawing/2014/main" id="{30FCE2D8-04E5-449B-897E-C2DB8B52C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00" y="724464"/>
            <a:ext cx="3086748" cy="10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50BAF79-3EE9-47D3-85B0-999C4DC6D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33" y="3227390"/>
            <a:ext cx="1745438" cy="17454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ABA862-E671-4303-BBEE-9A0925F45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804" y="3166830"/>
            <a:ext cx="1745438" cy="174543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B02BC04-75EE-4DCF-8A1C-28938CF04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995" y="3166830"/>
            <a:ext cx="1745438" cy="17454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8AFA82-59F2-4487-B974-388DC613591D}"/>
              </a:ext>
            </a:extLst>
          </p:cNvPr>
          <p:cNvSpPr txBox="1"/>
          <p:nvPr/>
        </p:nvSpPr>
        <p:spPr>
          <a:xfrm>
            <a:off x="5019753" y="5223911"/>
            <a:ext cx="1076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김민수</a:t>
            </a:r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50DC66-A6CC-4F05-B4A1-C4B430015F63}"/>
              </a:ext>
            </a:extLst>
          </p:cNvPr>
          <p:cNvSpPr txBox="1"/>
          <p:nvPr/>
        </p:nvSpPr>
        <p:spPr>
          <a:xfrm>
            <a:off x="2852633" y="5223911"/>
            <a:ext cx="104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김두영</a:t>
            </a:r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C469A8-82C4-4A7D-8321-74ABAD1C13C0}"/>
              </a:ext>
            </a:extLst>
          </p:cNvPr>
          <p:cNvSpPr txBox="1"/>
          <p:nvPr/>
        </p:nvSpPr>
        <p:spPr>
          <a:xfrm>
            <a:off x="7411337" y="5223911"/>
            <a:ext cx="970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박지민</a:t>
            </a:r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팀장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6253B94-101D-4338-9E0C-33651BA5B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997" y="3166830"/>
            <a:ext cx="1745438" cy="17454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B768A0-647B-4F12-90F2-A80C60067CE2}"/>
              </a:ext>
            </a:extLst>
          </p:cNvPr>
          <p:cNvSpPr txBox="1"/>
          <p:nvPr/>
        </p:nvSpPr>
        <p:spPr>
          <a:xfrm>
            <a:off x="10033656" y="5223911"/>
            <a:ext cx="114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이승우</a:t>
            </a:r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A31F2-E355-4DC4-92FF-C2CC59EC5FE8}"/>
              </a:ext>
            </a:extLst>
          </p:cNvPr>
          <p:cNvSpPr txBox="1"/>
          <p:nvPr/>
        </p:nvSpPr>
        <p:spPr>
          <a:xfrm>
            <a:off x="9458777" y="1125724"/>
            <a:ext cx="1149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전재홍</a:t>
            </a:r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멘토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7" name="Picture 5" descr="Manager free icon">
            <a:extLst>
              <a:ext uri="{FF2B5EF4-FFF2-40B4-BE49-F238E27FC236}">
                <a16:creationId xmlns:a16="http://schemas.microsoft.com/office/drawing/2014/main" id="{BB3B02A2-9FF3-4D99-A4C5-946A6ACC9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45" y="724464"/>
            <a:ext cx="1510406" cy="151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43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5725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노트 필기의 불편함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6" name="Picture 2" descr="우리가 노트 필기를 하지 않는 이유">
            <a:extLst>
              <a:ext uri="{FF2B5EF4-FFF2-40B4-BE49-F238E27FC236}">
                <a16:creationId xmlns:a16="http://schemas.microsoft.com/office/drawing/2014/main" id="{A07C21FD-9B51-4355-9A38-3D8A1D378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19" y="1613279"/>
            <a:ext cx="2763632" cy="381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df free icon">
            <a:extLst>
              <a:ext uri="{FF2B5EF4-FFF2-40B4-BE49-F238E27FC236}">
                <a16:creationId xmlns:a16="http://schemas.microsoft.com/office/drawing/2014/main" id="{0AAE04F2-BFF6-4B7A-BB19-0B8272241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15" y="2497394"/>
            <a:ext cx="2278626" cy="227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d free icon">
            <a:extLst>
              <a:ext uri="{FF2B5EF4-FFF2-40B4-BE49-F238E27FC236}">
                <a16:creationId xmlns:a16="http://schemas.microsoft.com/office/drawing/2014/main" id="{B124141F-BE19-47BF-9EBE-994F6232C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878" y="2894080"/>
            <a:ext cx="1249299" cy="124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qual free icon">
            <a:extLst>
              <a:ext uri="{FF2B5EF4-FFF2-40B4-BE49-F238E27FC236}">
                <a16:creationId xmlns:a16="http://schemas.microsoft.com/office/drawing/2014/main" id="{661D7215-E1EA-40C9-9931-C2F6EFE26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741" y="3193026"/>
            <a:ext cx="1091380" cy="109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5EC0D32-B167-42EC-968B-D43E3CD8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105" y="2826697"/>
            <a:ext cx="1614488" cy="18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80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5725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 인식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Picture 6" descr="ê´ë ¨ ì´ë¯¸ì§">
            <a:extLst>
              <a:ext uri="{FF2B5EF4-FFF2-40B4-BE49-F238E27FC236}">
                <a16:creationId xmlns:a16="http://schemas.microsoft.com/office/drawing/2014/main" id="{DC4F106B-5D6A-40B4-9E7B-88CCFF02D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33" y="2364480"/>
            <a:ext cx="1825012" cy="182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Phone free icon">
            <a:extLst>
              <a:ext uri="{FF2B5EF4-FFF2-40B4-BE49-F238E27FC236}">
                <a16:creationId xmlns:a16="http://schemas.microsoft.com/office/drawing/2014/main" id="{F3CD464F-4064-499A-9BAF-E96E28430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504" y="2146261"/>
            <a:ext cx="2536723" cy="253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Scan free icon">
            <a:extLst>
              <a:ext uri="{FF2B5EF4-FFF2-40B4-BE49-F238E27FC236}">
                <a16:creationId xmlns:a16="http://schemas.microsoft.com/office/drawing/2014/main" id="{6720A6A8-22C5-4A40-B11D-ACE524993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51" y="1797637"/>
            <a:ext cx="2958697" cy="295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8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추진방법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5725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세부기능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82F498-7DE1-404D-88A2-F39C06795DEF}"/>
              </a:ext>
            </a:extLst>
          </p:cNvPr>
          <p:cNvSpPr txBox="1"/>
          <p:nvPr/>
        </p:nvSpPr>
        <p:spPr>
          <a:xfrm>
            <a:off x="2597788" y="1526862"/>
            <a:ext cx="9107516" cy="42370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 글씨를 인식 후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클립보드에 저장한다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인식된 글자를 이용해서 문서를 편집한다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문서를 다른 사용자와 공유 및 편집한다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159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추진방법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8011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손 글씨를 인식 후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클립보드에 저장한다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7172" name="Picture 4" descr="Qr code scan free icon">
            <a:extLst>
              <a:ext uri="{FF2B5EF4-FFF2-40B4-BE49-F238E27FC236}">
                <a16:creationId xmlns:a16="http://schemas.microsoft.com/office/drawing/2014/main" id="{2D86B85A-EB3C-464D-900B-3E8249540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Ocr free icon">
            <a:extLst>
              <a:ext uri="{FF2B5EF4-FFF2-40B4-BE49-F238E27FC236}">
                <a16:creationId xmlns:a16="http://schemas.microsoft.com/office/drawing/2014/main" id="{25B23EEF-5C4A-4D7F-BD5C-89698F89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58" y="2330043"/>
            <a:ext cx="2169160" cy="21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Add free icon">
            <a:extLst>
              <a:ext uri="{FF2B5EF4-FFF2-40B4-BE49-F238E27FC236}">
                <a16:creationId xmlns:a16="http://schemas.microsoft.com/office/drawing/2014/main" id="{8D5D024A-8A43-4F89-9702-6AE55437E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068" y="2804350"/>
            <a:ext cx="1249299" cy="124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33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추진방법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8011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인식된 글자를 이용해서 문서를 편집한다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6146" name="Picture 2" descr="Google docs free icon">
            <a:extLst>
              <a:ext uri="{FF2B5EF4-FFF2-40B4-BE49-F238E27FC236}">
                <a16:creationId xmlns:a16="http://schemas.microsoft.com/office/drawing/2014/main" id="{85BB1271-3AF5-485B-B738-6DEAF8A03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12" y="2230310"/>
            <a:ext cx="2047240" cy="204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ocument with text and images free icon">
            <a:extLst>
              <a:ext uri="{FF2B5EF4-FFF2-40B4-BE49-F238E27FC236}">
                <a16:creationId xmlns:a16="http://schemas.microsoft.com/office/drawing/2014/main" id="{2A84FE8C-F0BF-4970-863F-66D875C5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513" y="2405379"/>
            <a:ext cx="2047240" cy="204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Add free icon">
            <a:extLst>
              <a:ext uri="{FF2B5EF4-FFF2-40B4-BE49-F238E27FC236}">
                <a16:creationId xmlns:a16="http://schemas.microsoft.com/office/drawing/2014/main" id="{0F159DC1-B6D3-45A4-94E9-864601BA5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06" y="2804350"/>
            <a:ext cx="1249299" cy="124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Text free icon">
            <a:extLst>
              <a:ext uri="{FF2B5EF4-FFF2-40B4-BE49-F238E27FC236}">
                <a16:creationId xmlns:a16="http://schemas.microsoft.com/office/drawing/2014/main" id="{6156CFB8-0817-4D24-8D72-8A0A50B63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83" y="2804350"/>
            <a:ext cx="14732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Equal free icon">
            <a:extLst>
              <a:ext uri="{FF2B5EF4-FFF2-40B4-BE49-F238E27FC236}">
                <a16:creationId xmlns:a16="http://schemas.microsoft.com/office/drawing/2014/main" id="{A714EA31-91A7-4314-8B0F-1DDB7BC74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887" y="2962269"/>
            <a:ext cx="1091380" cy="109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2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584" y="3429000"/>
            <a:ext cx="172153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및 필요성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추진방법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추진 일정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및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추진방법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8011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문서를 다른 사용자와 공유 및 편집한다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122" name="Picture 2" descr="Smartphone free icon">
            <a:extLst>
              <a:ext uri="{FF2B5EF4-FFF2-40B4-BE49-F238E27FC236}">
                <a16:creationId xmlns:a16="http://schemas.microsoft.com/office/drawing/2014/main" id="{27B87EB4-7AF5-42CA-8437-13CC25F06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961" y="4112062"/>
            <a:ext cx="1721532" cy="172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martphone free icon">
            <a:extLst>
              <a:ext uri="{FF2B5EF4-FFF2-40B4-BE49-F238E27FC236}">
                <a16:creationId xmlns:a16="http://schemas.microsoft.com/office/drawing/2014/main" id="{6085ECFB-6C7B-48B2-924E-CFCF13B3F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396" y="4112062"/>
            <a:ext cx="1721532" cy="172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ocument free icon">
            <a:extLst>
              <a:ext uri="{FF2B5EF4-FFF2-40B4-BE49-F238E27FC236}">
                <a16:creationId xmlns:a16="http://schemas.microsoft.com/office/drawing/2014/main" id="{A183E1A0-739A-448A-8DBF-A91CEC17D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199" y="1002691"/>
            <a:ext cx="873794" cy="87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erver free icon">
            <a:extLst>
              <a:ext uri="{FF2B5EF4-FFF2-40B4-BE49-F238E27FC236}">
                <a16:creationId xmlns:a16="http://schemas.microsoft.com/office/drawing/2014/main" id="{F05F5E6E-0F1C-4ECA-9F7E-68170FC73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946" y="1523582"/>
            <a:ext cx="1465007" cy="146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78E5719-1896-4A22-80B8-9733BD2E8F60}"/>
              </a:ext>
            </a:extLst>
          </p:cNvPr>
          <p:cNvCxnSpPr/>
          <p:nvPr/>
        </p:nvCxnSpPr>
        <p:spPr>
          <a:xfrm flipV="1">
            <a:off x="4454013" y="3057832"/>
            <a:ext cx="1396181" cy="1054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6F9E3B3-1ADA-40F6-8B75-D763FDC9D611}"/>
              </a:ext>
            </a:extLst>
          </p:cNvPr>
          <p:cNvCxnSpPr>
            <a:cxnSpLocks/>
          </p:cNvCxnSpPr>
          <p:nvPr/>
        </p:nvCxnSpPr>
        <p:spPr>
          <a:xfrm flipH="1" flipV="1">
            <a:off x="7422953" y="3057832"/>
            <a:ext cx="1633443" cy="1054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584</Words>
  <Application>Microsoft Office PowerPoint</Application>
  <PresentationFormat>와이드스크린</PresentationFormat>
  <Paragraphs>178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나눔바른고딕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김 민수</cp:lastModifiedBy>
  <cp:revision>140</cp:revision>
  <dcterms:created xsi:type="dcterms:W3CDTF">2016-01-11T10:13:19Z</dcterms:created>
  <dcterms:modified xsi:type="dcterms:W3CDTF">2021-09-11T13:39:15Z</dcterms:modified>
</cp:coreProperties>
</file>