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7" r:id="rId4"/>
    <p:sldId id="300" r:id="rId5"/>
    <p:sldId id="301" r:id="rId6"/>
    <p:sldId id="296" r:id="rId7"/>
    <p:sldId id="302" r:id="rId8"/>
    <p:sldId id="298" r:id="rId9"/>
    <p:sldId id="303" r:id="rId10"/>
    <p:sldId id="299" r:id="rId11"/>
    <p:sldId id="267" r:id="rId12"/>
  </p:sldIdLst>
  <p:sldSz cx="12192000" cy="6858000"/>
  <p:notesSz cx="6858000" cy="9144000"/>
  <p:embeddedFontLst>
    <p:embeddedFont>
      <p:font typeface="나눔바른고딕" panose="020B0603020101020101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도현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D3B3A"/>
    <a:srgbClr val="2E2A28"/>
    <a:srgbClr val="FFD966"/>
    <a:srgbClr val="E3E3E3"/>
    <a:srgbClr val="F0F0F0"/>
    <a:srgbClr val="FFFFFF"/>
    <a:srgbClr val="E1E1E1"/>
    <a:srgbClr val="8FAADC"/>
    <a:srgbClr val="4A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WBS </a:t>
            </a:r>
            <a:r>
              <a:rPr lang="ko-KR" altLang="en-US" dirty="0"/>
              <a:t>작성 후 캡처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8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기존 주제에서 변경된 사유 간단하게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피드백받아서</a:t>
            </a:r>
            <a:r>
              <a:rPr lang="ko-KR" altLang="en-US" dirty="0"/>
              <a:t> </a:t>
            </a:r>
            <a:r>
              <a:rPr lang="en-US" altLang="ko-KR" dirty="0"/>
              <a:t>OCR</a:t>
            </a:r>
            <a:r>
              <a:rPr lang="ko-KR" altLang="en-US" dirty="0"/>
              <a:t>을 더욱 실행활에 </a:t>
            </a:r>
            <a:r>
              <a:rPr lang="ko-KR" altLang="en-US" dirty="0" err="1"/>
              <a:t>활용할수있는</a:t>
            </a:r>
            <a:r>
              <a:rPr lang="ko-KR" altLang="en-US" dirty="0"/>
              <a:t> 기능을 생각해보았다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변경된 주제에 대해서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2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7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OCR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wifi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구현한거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설명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구현할거 </a:t>
            </a:r>
            <a:r>
              <a:rPr lang="en-US" altLang="ko-KR" dirty="0"/>
              <a:t>- </a:t>
            </a:r>
            <a:r>
              <a:rPr lang="ko-KR" altLang="en-US" dirty="0" err="1"/>
              <a:t>테마포레스트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깃허브에</a:t>
            </a:r>
            <a:r>
              <a:rPr lang="ko-KR" altLang="en-US" dirty="0"/>
              <a:t> 정리한 </a:t>
            </a:r>
            <a:r>
              <a:rPr lang="ko-KR" altLang="en-US" dirty="0" err="1"/>
              <a:t>이슈중</a:t>
            </a:r>
            <a:r>
              <a:rPr lang="ko-KR" altLang="en-US" dirty="0"/>
              <a:t> 하나 설명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UI-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wifi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모듈과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ocr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모듈을 병합 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버전 충돌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2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버전정보를 맞추고</a:t>
            </a:r>
            <a:r>
              <a:rPr lang="en-US" altLang="ko-KR" dirty="0"/>
              <a:t>,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분석후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83030" y="2888280"/>
            <a:ext cx="437812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카페 전용 유틸리티 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간트차트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A9CC9C-30BE-426E-96E9-12CCC562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027" y="1639887"/>
            <a:ext cx="8124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https://github.com/KIMTHE/KNU-CapstoneDesign-20212-Team10-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5"/>
            <a:ext cx="4684241" cy="5150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설계 내용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813" y="676980"/>
            <a:ext cx="2010162" cy="1699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설계 내용</a:t>
            </a:r>
          </a:p>
        </p:txBody>
      </p:sp>
      <p:pic>
        <p:nvPicPr>
          <p:cNvPr id="1026" name="Picture 2" descr="Phone free icon">
            <a:extLst>
              <a:ext uri="{FF2B5EF4-FFF2-40B4-BE49-F238E27FC236}">
                <a16:creationId xmlns:a16="http://schemas.microsoft.com/office/drawing/2014/main" id="{4187440E-2DB2-46FB-AA46-3ADCCC63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86" y="1747520"/>
            <a:ext cx="275844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utine free icon">
            <a:extLst>
              <a:ext uri="{FF2B5EF4-FFF2-40B4-BE49-F238E27FC236}">
                <a16:creationId xmlns:a16="http://schemas.microsoft.com/office/drawing/2014/main" id="{AC2E2F9B-EE83-494D-A52B-0B6AFE13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826" y="1661883"/>
            <a:ext cx="2929714" cy="29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A88CE-9555-4AA8-9E90-A06F5F85F7BB}"/>
              </a:ext>
            </a:extLst>
          </p:cNvPr>
          <p:cNvSpPr/>
          <p:nvPr/>
        </p:nvSpPr>
        <p:spPr>
          <a:xfrm>
            <a:off x="2700675" y="1526862"/>
            <a:ext cx="3395325" cy="327881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0D9501-F0D6-4400-8364-36317ED7FFDB}"/>
              </a:ext>
            </a:extLst>
          </p:cNvPr>
          <p:cNvSpPr/>
          <p:nvPr/>
        </p:nvSpPr>
        <p:spPr>
          <a:xfrm>
            <a:off x="7943235" y="1487331"/>
            <a:ext cx="3395325" cy="327881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B0BAEF-1CA4-434A-AF51-C1BFCD10F352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6096000" y="3126740"/>
            <a:ext cx="1847235" cy="395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7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813" y="676980"/>
            <a:ext cx="2010162" cy="1699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설계 내용</a:t>
            </a:r>
          </a:p>
        </p:txBody>
      </p:sp>
      <p:pic>
        <p:nvPicPr>
          <p:cNvPr id="2050" name="Picture 2" descr="와이파이 비밀번호 안내판 알림판 카페 식당 업소용 - 옥션">
            <a:extLst>
              <a:ext uri="{FF2B5EF4-FFF2-40B4-BE49-F238E27FC236}">
                <a16:creationId xmlns:a16="http://schemas.microsoft.com/office/drawing/2014/main" id="{913AA500-EA5B-4B3F-ACEF-ED1720E3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0" y="1589146"/>
            <a:ext cx="3578860" cy="35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39FA54-5ABD-4D16-A66E-37E522A13822}"/>
              </a:ext>
            </a:extLst>
          </p:cNvPr>
          <p:cNvSpPr txBox="1"/>
          <p:nvPr/>
        </p:nvSpPr>
        <p:spPr>
          <a:xfrm>
            <a:off x="6434931" y="2094690"/>
            <a:ext cx="5463256" cy="28802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와이파이 연결 상태를 보여준다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와이파이 표지를 촬영하면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자동으로 연결된다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23F3-6E16-40A4-96AA-8BC2AFFF7D65}"/>
              </a:ext>
            </a:extLst>
          </p:cNvPr>
          <p:cNvSpPr txBox="1"/>
          <p:nvPr/>
        </p:nvSpPr>
        <p:spPr>
          <a:xfrm>
            <a:off x="2547461" y="5168006"/>
            <a:ext cx="3883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http://itempage3.auction.co.kr/DetailView.aspx?itemno=B634572675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086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813" y="676980"/>
            <a:ext cx="2010162" cy="1699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설계 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구성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Photography free icon">
            <a:extLst>
              <a:ext uri="{FF2B5EF4-FFF2-40B4-BE49-F238E27FC236}">
                <a16:creationId xmlns:a16="http://schemas.microsoft.com/office/drawing/2014/main" id="{154FEDF8-124B-4CF4-B7B8-F8293850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029957"/>
            <a:ext cx="2289986" cy="228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69E44-6331-452E-82D6-B9E9A84FC796}"/>
              </a:ext>
            </a:extLst>
          </p:cNvPr>
          <p:cNvCxnSpPr>
            <a:cxnSpLocks/>
          </p:cNvCxnSpPr>
          <p:nvPr/>
        </p:nvCxnSpPr>
        <p:spPr>
          <a:xfrm flipV="1">
            <a:off x="5440258" y="4557519"/>
            <a:ext cx="2276456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Cloud Platform Overview - BESPINGLOBAL">
            <a:extLst>
              <a:ext uri="{FF2B5EF4-FFF2-40B4-BE49-F238E27FC236}">
                <a16:creationId xmlns:a16="http://schemas.microsoft.com/office/drawing/2014/main" id="{5BF7382D-C655-4223-BD13-B691651F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14" y="3224990"/>
            <a:ext cx="3075056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0669AF-E4F1-4ABE-8DA4-3922A238B90E}"/>
              </a:ext>
            </a:extLst>
          </p:cNvPr>
          <p:cNvCxnSpPr>
            <a:cxnSpLocks/>
          </p:cNvCxnSpPr>
          <p:nvPr/>
        </p:nvCxnSpPr>
        <p:spPr>
          <a:xfrm flipH="1">
            <a:off x="5378306" y="3704080"/>
            <a:ext cx="226201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3FA339-EB8C-40D3-818C-AECE2EDD2657}"/>
              </a:ext>
            </a:extLst>
          </p:cNvPr>
          <p:cNvSpPr txBox="1"/>
          <p:nvPr/>
        </p:nvSpPr>
        <p:spPr>
          <a:xfrm>
            <a:off x="6179761" y="4552818"/>
            <a:ext cx="659103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08C63-C047-4D30-A996-8EA3E357189E}"/>
              </a:ext>
            </a:extLst>
          </p:cNvPr>
          <p:cNvSpPr txBox="1"/>
          <p:nvPr/>
        </p:nvSpPr>
        <p:spPr>
          <a:xfrm>
            <a:off x="6151865" y="3135409"/>
            <a:ext cx="853242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078" name="Picture 6" descr="Library free icon">
            <a:extLst>
              <a:ext uri="{FF2B5EF4-FFF2-40B4-BE49-F238E27FC236}">
                <a16:creationId xmlns:a16="http://schemas.microsoft.com/office/drawing/2014/main" id="{EAAF5472-F41F-44BA-9A2C-E553B2CC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53" y="939162"/>
            <a:ext cx="1248366" cy="12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ifi free icon">
            <a:extLst>
              <a:ext uri="{FF2B5EF4-FFF2-40B4-BE49-F238E27FC236}">
                <a16:creationId xmlns:a16="http://schemas.microsoft.com/office/drawing/2014/main" id="{2B900663-7A55-46A4-BB5C-980D58B7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83" y="1067659"/>
            <a:ext cx="1014817" cy="10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9E8CB4-5C5B-4778-93B9-5E690AD814A3}"/>
              </a:ext>
            </a:extLst>
          </p:cNvPr>
          <p:cNvCxnSpPr>
            <a:cxnSpLocks/>
          </p:cNvCxnSpPr>
          <p:nvPr/>
        </p:nvCxnSpPr>
        <p:spPr>
          <a:xfrm flipV="1">
            <a:off x="4196080" y="2187528"/>
            <a:ext cx="599440" cy="7164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72969F-5226-4335-B408-DF1F0433F7C5}"/>
              </a:ext>
            </a:extLst>
          </p:cNvPr>
          <p:cNvSpPr txBox="1"/>
          <p:nvPr/>
        </p:nvSpPr>
        <p:spPr>
          <a:xfrm rot="18446373">
            <a:off x="3904883" y="2118981"/>
            <a:ext cx="853242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ID,PW</a:t>
            </a:r>
          </a:p>
        </p:txBody>
      </p:sp>
    </p:spTree>
    <p:extLst>
      <p:ext uri="{BB962C8B-B14F-4D97-AF65-F5344CB8AC3E}">
        <p14:creationId xmlns:p14="http://schemas.microsoft.com/office/powerpoint/2010/main" val="65629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OCR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이용한 </a:t>
            </a:r>
            <a:r>
              <a:rPr lang="en-US" altLang="ko-KR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wifi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자동연결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5214FE-16B9-41A8-9FB9-F345A22FB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0" y="1403984"/>
            <a:ext cx="2070259" cy="4600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8E073E-0282-49DC-AB6A-BFC83CF2B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02080"/>
            <a:ext cx="2071553" cy="46024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8FF622-F4E0-4A6C-82DA-2F2DD329B5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83" y="1402079"/>
            <a:ext cx="2071116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계획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2F498-7DE1-404D-88A2-F39C06795DEF}"/>
              </a:ext>
            </a:extLst>
          </p:cNvPr>
          <p:cNvSpPr txBox="1"/>
          <p:nvPr/>
        </p:nvSpPr>
        <p:spPr>
          <a:xfrm>
            <a:off x="3744214" y="4156793"/>
            <a:ext cx="7401306" cy="16363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지도를 통해 카페 위치를 확인 할 수 있다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카페의 메뉴와 설명을 볼 수 있다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6146" name="Picture 2" descr="Map">
            <a:extLst>
              <a:ext uri="{FF2B5EF4-FFF2-40B4-BE49-F238E27FC236}">
                <a16:creationId xmlns:a16="http://schemas.microsoft.com/office/drawing/2014/main" id="{79966767-70FE-4794-8464-CF68F36D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41" y="1522976"/>
            <a:ext cx="2014048" cy="20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nu free icon">
            <a:extLst>
              <a:ext uri="{FF2B5EF4-FFF2-40B4-BE49-F238E27FC236}">
                <a16:creationId xmlns:a16="http://schemas.microsoft.com/office/drawing/2014/main" id="{649CAB23-DF21-445F-9D9A-4B130C00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00" y="1526862"/>
            <a:ext cx="2010162" cy="20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8" y="796300"/>
            <a:ext cx="163601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모듈 병합 시 충돌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098" name="Picture 2" descr="Ui design free icon">
            <a:extLst>
              <a:ext uri="{FF2B5EF4-FFF2-40B4-BE49-F238E27FC236}">
                <a16:creationId xmlns:a16="http://schemas.microsoft.com/office/drawing/2014/main" id="{E816FEB3-A800-4354-B1D4-7719EFC1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94" y="1817198"/>
            <a:ext cx="1894840" cy="189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martphone free icon">
            <a:extLst>
              <a:ext uri="{FF2B5EF4-FFF2-40B4-BE49-F238E27FC236}">
                <a16:creationId xmlns:a16="http://schemas.microsoft.com/office/drawing/2014/main" id="{8E340EA8-ABBD-4EB3-BE0D-E752BD6C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92" y="1719414"/>
            <a:ext cx="2010162" cy="20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5FD54C-65C1-407D-87E3-D7A813E456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2650" y="3787068"/>
            <a:ext cx="2924706" cy="2844800"/>
          </a:xfrm>
          <a:prstGeom prst="bentConnector3">
            <a:avLst>
              <a:gd name="adj1" fmla="val 47568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30FA56-D70D-47D4-A9A9-5B6E3F801B2B}"/>
              </a:ext>
            </a:extLst>
          </p:cNvPr>
          <p:cNvCxnSpPr/>
          <p:nvPr/>
        </p:nvCxnSpPr>
        <p:spPr>
          <a:xfrm flipV="1">
            <a:off x="6777403" y="3747114"/>
            <a:ext cx="0" cy="146235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8278244-DC2B-4634-A412-8704E12BF675}"/>
              </a:ext>
            </a:extLst>
          </p:cNvPr>
          <p:cNvCxnSpPr>
            <a:cxnSpLocks/>
          </p:cNvCxnSpPr>
          <p:nvPr/>
        </p:nvCxnSpPr>
        <p:spPr>
          <a:xfrm rot="5400000">
            <a:off x="6689486" y="3674397"/>
            <a:ext cx="3102881" cy="2927046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Api free icon">
            <a:extLst>
              <a:ext uri="{FF2B5EF4-FFF2-40B4-BE49-F238E27FC236}">
                <a16:creationId xmlns:a16="http://schemas.microsoft.com/office/drawing/2014/main" id="{79A15525-E89E-445D-9155-F6F34D31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95" y="1611216"/>
            <a:ext cx="211836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rning free icon">
            <a:extLst>
              <a:ext uri="{FF2B5EF4-FFF2-40B4-BE49-F238E27FC236}">
                <a16:creationId xmlns:a16="http://schemas.microsoft.com/office/drawing/2014/main" id="{F1249F61-6402-4707-BA8F-B0EE9A88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84" y="4478290"/>
            <a:ext cx="90424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8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rgbClr val="3D3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8" y="796300"/>
            <a:ext cx="1636019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해결방안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122" name="Picture 2" descr="Build free icon">
            <a:extLst>
              <a:ext uri="{FF2B5EF4-FFF2-40B4-BE49-F238E27FC236}">
                <a16:creationId xmlns:a16="http://schemas.microsoft.com/office/drawing/2014/main" id="{BA12D0D2-65ED-4A05-9717-CB6F6A2F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0" y="21313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7E3FB3-8B7C-4F81-B67F-FB198960F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05" y="1106307"/>
            <a:ext cx="6168828" cy="21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AE2D46-D6F8-4AE5-9BFF-5C848F378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005" y="4072720"/>
            <a:ext cx="6242665" cy="16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9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359</Words>
  <Application>Microsoft Office PowerPoint</Application>
  <PresentationFormat>와이드스크린</PresentationFormat>
  <Paragraphs>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</vt:lpstr>
      <vt:lpstr>Arial</vt:lpstr>
      <vt:lpstr>맑은 고딕</vt:lpstr>
      <vt:lpstr>배달의민족 도현</vt:lpstr>
      <vt:lpstr>-apple-system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163</cp:revision>
  <dcterms:created xsi:type="dcterms:W3CDTF">2016-01-11T10:13:19Z</dcterms:created>
  <dcterms:modified xsi:type="dcterms:W3CDTF">2021-10-29T13:20:31Z</dcterms:modified>
</cp:coreProperties>
</file>