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303" r:id="rId4"/>
    <p:sldId id="293" r:id="rId5"/>
    <p:sldId id="302" r:id="rId6"/>
    <p:sldId id="306" r:id="rId7"/>
    <p:sldId id="294" r:id="rId8"/>
    <p:sldId id="305" r:id="rId9"/>
    <p:sldId id="299" r:id="rId10"/>
    <p:sldId id="307" r:id="rId11"/>
    <p:sldId id="300" r:id="rId12"/>
    <p:sldId id="308" r:id="rId13"/>
    <p:sldId id="309" r:id="rId14"/>
    <p:sldId id="267" r:id="rId15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E3E3E3"/>
    <a:srgbClr val="F0F0F0"/>
    <a:srgbClr val="FFFFFF"/>
    <a:srgbClr val="E1E1E1"/>
    <a:srgbClr val="8FAADC"/>
    <a:srgbClr val="4A4847"/>
    <a:srgbClr val="3D3B3A"/>
    <a:srgbClr val="474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DB62B94-B9D5-4FC4-8184-563649265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19E56-D3D6-4287-B66E-CECD9F665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CD632-BDD1-49C7-AF1D-53FBEB35417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A2C88-030D-43BE-87D7-328CC77B53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054F44-2F6F-4F71-B6DF-864EB3E00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5084-CDCF-4594-B89A-B152A40C7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90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4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오픈소스 기반의 파워 플랫폼용 커스텀 커넥터를 개발하여</a:t>
            </a:r>
            <a:endParaRPr lang="en-US" altLang="ko-KR" sz="1800" b="0" i="0" u="none" strike="noStrike" baseline="0" dirty="0">
              <a:latin typeface="MalgunGothic-Regular"/>
            </a:endParaRPr>
          </a:p>
          <a:p>
            <a:pPr algn="l"/>
            <a:r>
              <a:rPr lang="ko-KR" altLang="en-US" sz="1800" b="0" i="0" u="none" strike="noStrike" baseline="0" dirty="0">
                <a:latin typeface="MalgunGothic-Regular"/>
              </a:rPr>
              <a:t> 마이크로소프트의 </a:t>
            </a:r>
            <a:r>
              <a:rPr lang="ko-KR" altLang="en-US" sz="1800" b="0" i="0" u="none" strike="noStrike" baseline="0" dirty="0" err="1">
                <a:latin typeface="MalgunGothic-Regular"/>
              </a:rPr>
              <a:t>애저</a:t>
            </a:r>
            <a:r>
              <a:rPr lang="ko-KR" altLang="en-US" sz="1800" b="0" i="0" u="none" strike="noStrike" baseline="0" dirty="0">
                <a:latin typeface="MalgunGothic-Regular"/>
              </a:rPr>
              <a:t> 및 파워 플랫폼과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 사이의 유연한 서비스 연동이 가능해짐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08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파워 플랫폼이라는 </a:t>
            </a:r>
            <a:r>
              <a:rPr lang="en-US" altLang="ko-KR" sz="1800" b="0" i="0" u="none" strike="noStrike" baseline="0" dirty="0">
                <a:latin typeface="MalgunGothic-Regular"/>
              </a:rPr>
              <a:t>Low-/No-Code </a:t>
            </a:r>
            <a:r>
              <a:rPr lang="ko-KR" altLang="en-US" sz="1800" b="0" i="0" u="none" strike="noStrike" baseline="0" dirty="0">
                <a:latin typeface="MalgunGothic-Regular"/>
              </a:rPr>
              <a:t>플랫폼을 이용해 누구나 간단하게 </a:t>
            </a:r>
            <a:r>
              <a:rPr lang="ko-KR" altLang="en-US" sz="1800" b="0" i="0" u="none" strike="noStrike" baseline="0" dirty="0" err="1">
                <a:latin typeface="MalgunGothic-Regular"/>
              </a:rPr>
              <a:t>애저</a:t>
            </a:r>
            <a:r>
              <a:rPr lang="en-US" altLang="ko-KR" sz="1800" b="0" i="0" u="none" strike="noStrike" baseline="0" dirty="0">
                <a:latin typeface="MalgunGothic-Regular"/>
              </a:rPr>
              <a:t>/NHN</a:t>
            </a:r>
            <a:r>
              <a:rPr lang="ko-KR" altLang="en-US" sz="1800" b="0" i="0" u="none" strike="noStrike" baseline="0" dirty="0">
                <a:latin typeface="MalgunGothic-Regular"/>
              </a:rPr>
              <a:t>간 </a:t>
            </a:r>
            <a:r>
              <a:rPr lang="ko-KR" altLang="en-US" sz="1800" b="0" i="0" u="none" strike="noStrike" baseline="0" dirty="0" err="1">
                <a:latin typeface="MalgunGothic-Regular"/>
              </a:rPr>
              <a:t>멀티클</a:t>
            </a:r>
            <a:endParaRPr lang="ko-KR" altLang="en-US" sz="1800" b="0" i="0" u="none" strike="noStrike" baseline="0" dirty="0">
              <a:latin typeface="MalgunGothic-Regular"/>
            </a:endParaRPr>
          </a:p>
          <a:p>
            <a:pPr algn="l"/>
            <a:r>
              <a:rPr lang="ko-KR" altLang="en-US" sz="1800" b="0" i="0" u="none" strike="noStrike" baseline="0" dirty="0" err="1">
                <a:latin typeface="MalgunGothic-Regular"/>
              </a:rPr>
              <a:t>라우드</a:t>
            </a:r>
            <a:r>
              <a:rPr lang="ko-KR" altLang="en-US" sz="1800" b="0" i="0" u="none" strike="noStrike" baseline="0" dirty="0">
                <a:latin typeface="MalgunGothic-Regular"/>
              </a:rPr>
              <a:t> 솔루션을 개발할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커스텀 커넥터를 이용해 파워플랫폼에서 </a:t>
            </a:r>
            <a:r>
              <a:rPr lang="en-US" altLang="ko-KR" sz="1800" b="0" i="0" u="none" strike="noStrike" baseline="0" dirty="0">
                <a:latin typeface="MalgunGothic-Regular"/>
              </a:rPr>
              <a:t>NHN Toast SMS </a:t>
            </a:r>
            <a:r>
              <a:rPr lang="ko-KR" altLang="en-US" sz="1800" b="0" i="0" u="none" strike="noStrike" baseline="0" dirty="0">
                <a:latin typeface="MalgunGothic-Regular"/>
              </a:rPr>
              <a:t>서비스를 사용할 수 있다면</a:t>
            </a:r>
            <a:r>
              <a:rPr lang="en-US" altLang="ko-KR" sz="1800" b="0" i="0" u="none" strike="noStrike" baseline="0" dirty="0">
                <a:latin typeface="MalgunGothic-Regular"/>
              </a:rPr>
              <a:t>, </a:t>
            </a:r>
          </a:p>
          <a:p>
            <a:pPr algn="l"/>
            <a:r>
              <a:rPr lang="ko-KR" altLang="en-US" sz="1800" b="0" i="0" u="none" strike="noStrike" baseline="0" dirty="0">
                <a:latin typeface="MalgunGothic-Regular"/>
              </a:rPr>
              <a:t>파워플랫폼을 이용한 다양한 한국형 비지니스 가치를 생성할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1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파워 플랫폼이라는 </a:t>
            </a:r>
            <a:r>
              <a:rPr lang="en-US" altLang="ko-KR" sz="1800" b="0" i="0" u="none" strike="noStrike" baseline="0" dirty="0">
                <a:latin typeface="MalgunGothic-Regular"/>
              </a:rPr>
              <a:t>Low-/No-Code </a:t>
            </a:r>
            <a:r>
              <a:rPr lang="ko-KR" altLang="en-US" sz="1800" b="0" i="0" u="none" strike="noStrike" baseline="0" dirty="0">
                <a:latin typeface="MalgunGothic-Regular"/>
              </a:rPr>
              <a:t>플랫폼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6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마이크로소프트 파워플랫폼에서 사용할 수 있는 </a:t>
            </a:r>
            <a:r>
              <a:rPr lang="en-US" altLang="ko-KR" sz="1800" b="0" i="0" u="none" strike="noStrike" baseline="0" dirty="0">
                <a:latin typeface="MalgunGothic-Regular"/>
              </a:rPr>
              <a:t>SMS </a:t>
            </a:r>
            <a:r>
              <a:rPr lang="ko-KR" altLang="en-US" sz="1800" b="0" i="0" u="none" strike="noStrike" baseline="0" dirty="0">
                <a:latin typeface="MalgunGothic-Regular"/>
              </a:rPr>
              <a:t>서비스는 </a:t>
            </a:r>
            <a:r>
              <a:rPr lang="en-US" altLang="ko-KR" sz="1800" b="0" i="0" u="none" strike="noStrike" baseline="0" dirty="0" err="1">
                <a:latin typeface="MalgunGothic-Regular"/>
              </a:rPr>
              <a:t>Twillio</a:t>
            </a:r>
            <a:r>
              <a:rPr lang="ko-KR" altLang="en-US" sz="1800" b="0" i="0" u="none" strike="noStrike" baseline="0" dirty="0">
                <a:latin typeface="MalgunGothic-Regular"/>
              </a:rPr>
              <a:t>가 유일 </a:t>
            </a:r>
            <a:r>
              <a:rPr lang="en-US" altLang="ko-KR" sz="1800" b="0" i="0" u="none" strike="noStrike" baseline="0" dirty="0">
                <a:latin typeface="MalgunGothic-Regular"/>
              </a:rPr>
              <a:t>(</a:t>
            </a:r>
            <a:r>
              <a:rPr lang="ko-KR" altLang="en-US" sz="1800" b="0" i="0" u="none" strike="noStrike" baseline="0" dirty="0">
                <a:latin typeface="MalgunGothic-Regular"/>
              </a:rPr>
              <a:t>외산</a:t>
            </a:r>
            <a:r>
              <a:rPr lang="en-US" altLang="ko-KR" sz="1800" b="0" i="0" u="none" strike="noStrike" baseline="0" dirty="0">
                <a:latin typeface="MalgunGothic-Regula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5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현재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클라우드에서 제공하는 </a:t>
            </a:r>
            <a:r>
              <a:rPr lang="en-US" altLang="ko-KR" sz="1800" b="0" i="0" u="none" strike="noStrike" baseline="0" dirty="0">
                <a:latin typeface="MalgunGothic-Regular"/>
              </a:rPr>
              <a:t>Toast SMS </a:t>
            </a:r>
            <a:r>
              <a:rPr lang="ko-KR" altLang="en-US" sz="1800" b="0" i="0" u="none" strike="noStrike" baseline="0" dirty="0">
                <a:latin typeface="MalgunGothic-Regular"/>
              </a:rPr>
              <a:t>서비스는 사용할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7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MalgunGothic-Regular"/>
              </a:rPr>
              <a:t>전체시스템 개요도</a:t>
            </a:r>
            <a:r>
              <a:rPr lang="en-US" altLang="ko-KR" sz="1800" b="0" i="0" u="none" strike="noStrike" baseline="0" dirty="0">
                <a:latin typeface="MalgunGothic-Regular"/>
              </a:rPr>
              <a:t>, </a:t>
            </a:r>
            <a:r>
              <a:rPr lang="ko-KR" altLang="en-US" sz="1800" b="0" i="0" u="none" strike="noStrike" baseline="0" dirty="0">
                <a:latin typeface="MalgunGothic-Regular"/>
              </a:rPr>
              <a:t>마이크로소프트는 커스텀 커넥터를 제작할 수 있는 환경을 제공</a:t>
            </a:r>
            <a:endParaRPr lang="en-US" altLang="ko-KR" sz="1800" b="0" i="0" u="none" strike="noStrike" baseline="0" dirty="0">
              <a:latin typeface="MalgunGothic-Regular"/>
            </a:endParaRP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en-US" altLang="ko-KR" sz="1800" b="0" i="0" u="none" strike="noStrike" baseline="0" dirty="0" err="1">
                <a:latin typeface="MalgunGothic-Regular"/>
              </a:rPr>
              <a:t>OpenAPI</a:t>
            </a:r>
            <a:r>
              <a:rPr lang="en-US" altLang="ko-KR" sz="1800" b="0" i="0" u="none" strike="noStrike" baseline="0" dirty="0">
                <a:latin typeface="MalgunGothic-Regular"/>
              </a:rPr>
              <a:t> </a:t>
            </a:r>
            <a:r>
              <a:rPr lang="ko-KR" altLang="en-US" sz="1800" b="0" i="0" u="none" strike="noStrike" baseline="0" dirty="0">
                <a:latin typeface="MalgunGothic-Regular"/>
              </a:rPr>
              <a:t>문서 실시간 생성 기능 구현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파워 플랫폼용 커스텀 커넥터 </a:t>
            </a:r>
            <a:r>
              <a:rPr lang="en-US" altLang="ko-KR" sz="1800" b="0" i="0" u="none" strike="noStrike" baseline="0" dirty="0">
                <a:latin typeface="MalgunGothic-Regular"/>
              </a:rPr>
              <a:t>SDK</a:t>
            </a:r>
            <a:r>
              <a:rPr lang="ko-KR" altLang="en-US" sz="1800" b="0" i="0" u="none" strike="noStrike" baseline="0" dirty="0">
                <a:latin typeface="MalgunGothic-Regular"/>
              </a:rPr>
              <a:t>를 활용한 커스텀 커넥터 개발 </a:t>
            </a:r>
            <a:r>
              <a:rPr lang="en-US" altLang="ko-KR" sz="1800" b="0" i="0" u="none" strike="noStrike" baseline="0" dirty="0">
                <a:latin typeface="MalgunGothic-Regular"/>
              </a:rPr>
              <a:t>(</a:t>
            </a:r>
            <a:r>
              <a:rPr lang="ko-KR" altLang="en-US" sz="1800" b="0" i="0" u="none" strike="noStrike" baseline="0" dirty="0">
                <a:latin typeface="MalgunGothic-Regular"/>
              </a:rPr>
              <a:t>붉은색 사각형</a:t>
            </a:r>
            <a:r>
              <a:rPr lang="en-US" altLang="ko-KR" sz="1800" b="0" i="0" u="none" strike="noStrike" baseline="0" dirty="0">
                <a:latin typeface="MalgunGothic-Regular"/>
              </a:rPr>
              <a:t>)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◯ </a:t>
            </a:r>
            <a:r>
              <a:rPr lang="ko-KR" altLang="en-US" sz="1800" b="0" i="0" u="none" strike="noStrike" baseline="0" dirty="0">
                <a:latin typeface="MalgunGothic-Regular"/>
              </a:rPr>
              <a:t>파워 플랫폼 이용자 및 소비자 사이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클라우드에서 제공하는 </a:t>
            </a:r>
            <a:r>
              <a:rPr lang="en-US" altLang="ko-KR" sz="1800" b="0" i="0" u="none" strike="noStrike" baseline="0" dirty="0">
                <a:latin typeface="MalgunGothic-Regular"/>
              </a:rPr>
              <a:t>SMS </a:t>
            </a:r>
            <a:r>
              <a:rPr lang="ko-KR" altLang="en-US" sz="1800" b="0" i="0" u="none" strike="noStrike" baseline="0" dirty="0">
                <a:latin typeface="MalgunGothic-Regular"/>
              </a:rPr>
              <a:t>문자 메시지 교환 </a:t>
            </a:r>
            <a:r>
              <a:rPr lang="en-US" altLang="ko-KR" sz="1800" b="0" i="0" u="none" strike="noStrike" baseline="0" dirty="0">
                <a:latin typeface="MalgunGothic-Regular"/>
              </a:rPr>
              <a:t>end-to-end </a:t>
            </a:r>
            <a:r>
              <a:rPr lang="ko-KR" altLang="en-US" sz="1800" b="0" i="0" u="none" strike="noStrike" baseline="0" dirty="0">
                <a:latin typeface="MalgunGothic-Regular"/>
              </a:rPr>
              <a:t>시나리오 구현 </a:t>
            </a:r>
            <a:r>
              <a:rPr lang="en-US" altLang="ko-KR" sz="1800" b="0" i="0" u="none" strike="noStrike" baseline="0" dirty="0">
                <a:latin typeface="MalgunGothic-Regular"/>
              </a:rPr>
              <a:t>(</a:t>
            </a:r>
            <a:r>
              <a:rPr lang="ko-KR" altLang="en-US" sz="1800" b="0" i="0" u="none" strike="noStrike" baseline="0" dirty="0">
                <a:latin typeface="MalgunGothic-Regular"/>
              </a:rPr>
              <a:t>녹색 사각형</a:t>
            </a:r>
            <a:r>
              <a:rPr lang="en-US" altLang="ko-KR" sz="1800" b="0" i="0" u="none" strike="noStrike" baseline="0" dirty="0">
                <a:latin typeface="MalgunGothic-Regular"/>
              </a:rPr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1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 err="1">
                <a:latin typeface="MalgunGothic-Regular"/>
              </a:rPr>
              <a:t>애저의</a:t>
            </a:r>
            <a:r>
              <a:rPr lang="ko-KR" altLang="en-US" sz="1800" b="0" i="0" u="none" strike="noStrike" baseline="0" dirty="0">
                <a:latin typeface="MalgunGothic-Regular"/>
              </a:rPr>
              <a:t> 서버리스 서비스 이용 </a:t>
            </a:r>
            <a:r>
              <a:rPr lang="en-US" altLang="ko-KR" sz="1800" b="0" i="0" u="none" strike="noStrike" baseline="0" dirty="0">
                <a:latin typeface="MalgunGothic-Regular"/>
              </a:rPr>
              <a:t>NHN </a:t>
            </a:r>
            <a:r>
              <a:rPr lang="ko-KR" altLang="en-US" sz="1800" b="0" i="0" u="none" strike="noStrike" baseline="0" dirty="0">
                <a:latin typeface="MalgunGothic-Regular"/>
              </a:rPr>
              <a:t>클라우드 서비스 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800" b="0" i="0" u="none" strike="noStrike" baseline="0" dirty="0">
              <a:latin typeface="MalgunGothic-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F344-FAEA-4611-8529-E0A2E971A334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DD4F-70C0-4E3B-9F99-E2ACC6A37497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6428" y="2349795"/>
            <a:ext cx="7545572" cy="2456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3646" y="2571582"/>
            <a:ext cx="6771405" cy="123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파워플랫폼용 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 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3646" y="4436584"/>
            <a:ext cx="733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한국마이크로소프트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유저스틴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EBDD0-22FE-4DF5-8E5B-89144C72C9F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580876-DA77-479B-A258-A00888DB2CDF}"/>
              </a:ext>
            </a:extLst>
          </p:cNvPr>
          <p:cNvSpPr/>
          <p:nvPr/>
        </p:nvSpPr>
        <p:spPr>
          <a:xfrm>
            <a:off x="2375046" y="589264"/>
            <a:ext cx="242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meeting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D9BC02C-B592-444C-B4BE-CCC05DDA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40" y="1635823"/>
            <a:ext cx="5628640" cy="42213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BB209-128D-46CE-AF16-8131D01FC82A}"/>
              </a:ext>
            </a:extLst>
          </p:cNvPr>
          <p:cNvSpPr/>
          <p:nvPr/>
        </p:nvSpPr>
        <p:spPr>
          <a:xfrm>
            <a:off x="8321040" y="2184401"/>
            <a:ext cx="3738880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every Tuesday 6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p.m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(offline with mentor)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every Friday 3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p.m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(online)</a:t>
            </a:r>
          </a:p>
        </p:txBody>
      </p:sp>
    </p:spTree>
    <p:extLst>
      <p:ext uri="{BB962C8B-B14F-4D97-AF65-F5344CB8AC3E}">
        <p14:creationId xmlns:p14="http://schemas.microsoft.com/office/powerpoint/2010/main" val="185178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4C25B-9BEA-4EAD-9478-952FE1A0D355}"/>
              </a:ext>
            </a:extLst>
          </p:cNvPr>
          <p:cNvSpPr/>
          <p:nvPr/>
        </p:nvSpPr>
        <p:spPr>
          <a:xfrm>
            <a:off x="2375046" y="589264"/>
            <a:ext cx="3792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 interworking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6E571-ED84-4FF5-8F4C-143C54FE395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8" name="Picture 4" descr="NHN엔터가 만드는 '협동조합', 토스트 클라우드 공개">
            <a:extLst>
              <a:ext uri="{FF2B5EF4-FFF2-40B4-BE49-F238E27FC236}">
                <a16:creationId xmlns:a16="http://schemas.microsoft.com/office/drawing/2014/main" id="{293874CE-1278-4603-8897-4E146B4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255" y="2676639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70E403-C135-48BE-A196-AF00F6E0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33" y="2507196"/>
            <a:ext cx="4118675" cy="24712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D568D6-E20A-4AEC-BBD4-967720C46396}"/>
              </a:ext>
            </a:extLst>
          </p:cNvPr>
          <p:cNvSpPr/>
          <p:nvPr/>
        </p:nvSpPr>
        <p:spPr>
          <a:xfrm>
            <a:off x="3073138" y="5126181"/>
            <a:ext cx="3022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power platform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1ECB96-1414-44E7-8F0F-6C6F64CA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5224">
            <a:off x="6869013" y="3035344"/>
            <a:ext cx="1732133" cy="173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7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4C25B-9BEA-4EAD-9478-952FE1A0D355}"/>
              </a:ext>
            </a:extLst>
          </p:cNvPr>
          <p:cNvSpPr/>
          <p:nvPr/>
        </p:nvSpPr>
        <p:spPr>
          <a:xfrm>
            <a:off x="2375046" y="589264"/>
            <a:ext cx="3863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available to everyone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6E571-ED84-4FF5-8F4C-143C54FE395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8" name="Picture 4" descr="NHN엔터가 만드는 '협동조합', 토스트 클라우드 공개">
            <a:extLst>
              <a:ext uri="{FF2B5EF4-FFF2-40B4-BE49-F238E27FC236}">
                <a16:creationId xmlns:a16="http://schemas.microsoft.com/office/drawing/2014/main" id="{293874CE-1278-4603-8897-4E146B4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03" y="4191150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70E403-C135-48BE-A196-AF00F6E006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15" y="1973204"/>
            <a:ext cx="3721727" cy="223303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8DC701E-F1A1-418C-9D21-0390151E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23" y="2423311"/>
            <a:ext cx="2357120" cy="23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9C38F8A-76FB-402D-8ED2-CCD70DB2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59" y="3351727"/>
            <a:ext cx="1259840" cy="1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9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4C25B-9BEA-4EAD-9478-952FE1A0D355}"/>
              </a:ext>
            </a:extLst>
          </p:cNvPr>
          <p:cNvSpPr/>
          <p:nvPr/>
        </p:nvSpPr>
        <p:spPr>
          <a:xfrm>
            <a:off x="2375046" y="589264"/>
            <a:ext cx="4785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create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k-business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6E571-ED84-4FF5-8F4C-143C54FE395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A3AC167-49A3-47A2-AA39-D8202EED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08" y="1292081"/>
            <a:ext cx="5379132" cy="53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6BE825A-FDD7-4A85-8A13-980432F30E5D}"/>
              </a:ext>
            </a:extLst>
          </p:cNvPr>
          <p:cNvSpPr/>
          <p:nvPr/>
        </p:nvSpPr>
        <p:spPr>
          <a:xfrm>
            <a:off x="5445760" y="2503194"/>
            <a:ext cx="2661920" cy="23939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Microsoft for Startups unlocks $1 billion in sales opportunities for B2B  startups; adds GitHub and Microsoft Power Platform | F1 – Informática e  Serviços">
            <a:extLst>
              <a:ext uri="{FF2B5EF4-FFF2-40B4-BE49-F238E27FC236}">
                <a16:creationId xmlns:a16="http://schemas.microsoft.com/office/drawing/2014/main" id="{AC7896A3-C8AF-4008-A718-39C92256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31" y="3026689"/>
            <a:ext cx="3243898" cy="134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9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https://github.com/KIMTHE/KNU-CapstoneDesign-20221-Team01-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5"/>
            <a:ext cx="4684241" cy="5150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10145"/>
            <a:ext cx="362197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 방법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power platform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9B3C-D86F-4369-9548-3080F882295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1C1A3-0513-4F15-BAD3-9607008D1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0" y="1635781"/>
            <a:ext cx="5977399" cy="35864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A3A9E-742B-4975-9A92-511470DF1C7A}"/>
              </a:ext>
            </a:extLst>
          </p:cNvPr>
          <p:cNvSpPr/>
          <p:nvPr/>
        </p:nvSpPr>
        <p:spPr>
          <a:xfrm>
            <a:off x="4901187" y="5509701"/>
            <a:ext cx="4975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Low-/No-Code cloud service</a:t>
            </a:r>
          </a:p>
        </p:txBody>
      </p:sp>
    </p:spTree>
    <p:extLst>
      <p:ext uri="{BB962C8B-B14F-4D97-AF65-F5344CB8AC3E}">
        <p14:creationId xmlns:p14="http://schemas.microsoft.com/office/powerpoint/2010/main" val="79962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power platform SMS service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9B3C-D86F-4369-9548-3080F882295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026" name="Picture 2" descr="Twilio – Logos Download">
            <a:extLst>
              <a:ext uri="{FF2B5EF4-FFF2-40B4-BE49-F238E27FC236}">
                <a16:creationId xmlns:a16="http://schemas.microsoft.com/office/drawing/2014/main" id="{4E8241C1-508E-4690-A88F-03029032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88" y="2942411"/>
            <a:ext cx="3708400" cy="11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1D50DB3-C80C-41A4-A32D-8E393973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252345"/>
            <a:ext cx="2912479" cy="29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F272C5-311F-43AE-8499-6F46869B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4" y="2669539"/>
            <a:ext cx="166116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toast SMS service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9B3C-D86F-4369-9548-3080F882295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028" name="Picture 4" descr="NHN엔터가 만드는 '협동조합', 토스트 클라우드 공개">
            <a:extLst>
              <a:ext uri="{FF2B5EF4-FFF2-40B4-BE49-F238E27FC236}">
                <a16:creationId xmlns:a16="http://schemas.microsoft.com/office/drawing/2014/main" id="{62F69928-96B1-42A5-BF79-B56E9DFF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75" y="2620010"/>
            <a:ext cx="3333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BE7C99-186E-4828-98D0-69928FB39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33" y="2507196"/>
            <a:ext cx="4118675" cy="24712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C523F1-8D79-49E7-A026-D3194635FEEE}"/>
              </a:ext>
            </a:extLst>
          </p:cNvPr>
          <p:cNvSpPr/>
          <p:nvPr/>
        </p:nvSpPr>
        <p:spPr>
          <a:xfrm>
            <a:off x="3073138" y="5126181"/>
            <a:ext cx="3022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power platform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997B2E-2094-4DF7-BC7B-3F45E09E7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2766">
            <a:off x="6851498" y="3056053"/>
            <a:ext cx="1373488" cy="13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4216B-5324-4629-AC24-235A73C50D3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ABB45-78CA-4D0B-9997-A82051F7EEF5}"/>
              </a:ext>
            </a:extLst>
          </p:cNvPr>
          <p:cNvSpPr/>
          <p:nvPr/>
        </p:nvSpPr>
        <p:spPr>
          <a:xfrm>
            <a:off x="2375046" y="589264"/>
            <a:ext cx="667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connector service diagram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354095-8E39-4F25-BD56-A281E56F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047" y="1726157"/>
            <a:ext cx="9205360" cy="43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3CEAF2-E2D9-4346-A332-8EEEB6667867}"/>
              </a:ext>
            </a:extLst>
          </p:cNvPr>
          <p:cNvSpPr/>
          <p:nvPr/>
        </p:nvSpPr>
        <p:spPr>
          <a:xfrm>
            <a:off x="2375046" y="589264"/>
            <a:ext cx="622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development environment/tools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4216B-5324-4629-AC24-235A73C50D3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4134" name="Picture 38" descr="NHN엔터가 만드는 '협동조합', 토스트 클라우드 공개">
            <a:extLst>
              <a:ext uri="{FF2B5EF4-FFF2-40B4-BE49-F238E27FC236}">
                <a16:creationId xmlns:a16="http://schemas.microsoft.com/office/drawing/2014/main" id="{2C4A9352-2B6A-41DF-B02E-94252F9B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815" y="2893394"/>
            <a:ext cx="2418715" cy="14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클라우드 솔루션 - Microsoft Azure : 네이버 블로그">
            <a:extLst>
              <a:ext uri="{FF2B5EF4-FFF2-40B4-BE49-F238E27FC236}">
                <a16:creationId xmlns:a16="http://schemas.microsoft.com/office/drawing/2014/main" id="{83346319-BFEE-41B3-BC75-136EC6AF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40" y="2536085"/>
            <a:ext cx="3262867" cy="21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D71DD4-9EBD-4041-9494-0F223C3D1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948" y="2645777"/>
            <a:ext cx="1905000" cy="190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162B57-9951-4EDD-B7F8-CF32C0A3C3D2}"/>
              </a:ext>
            </a:extLst>
          </p:cNvPr>
          <p:cNvSpPr/>
          <p:nvPr/>
        </p:nvSpPr>
        <p:spPr>
          <a:xfrm>
            <a:off x="3480237" y="4770161"/>
            <a:ext cx="3764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Azure serverless system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BFF5D8-EEC4-4CF4-8034-C3AF4AEAE62D}"/>
              </a:ext>
            </a:extLst>
          </p:cNvPr>
          <p:cNvSpPr/>
          <p:nvPr/>
        </p:nvSpPr>
        <p:spPr>
          <a:xfrm>
            <a:off x="8611582" y="4711218"/>
            <a:ext cx="2629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 toast cloud</a:t>
            </a:r>
          </a:p>
        </p:txBody>
      </p:sp>
    </p:spTree>
    <p:extLst>
      <p:ext uri="{BB962C8B-B14F-4D97-AF65-F5344CB8AC3E}">
        <p14:creationId xmlns:p14="http://schemas.microsoft.com/office/powerpoint/2010/main" val="151033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3CEAF2-E2D9-4346-A332-8EEEB6667867}"/>
              </a:ext>
            </a:extLst>
          </p:cNvPr>
          <p:cNvSpPr/>
          <p:nvPr/>
        </p:nvSpPr>
        <p:spPr>
          <a:xfrm>
            <a:off x="2375046" y="589264"/>
            <a:ext cx="622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development environment/tools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4216B-5324-4629-AC24-235A73C50D33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4100" name="Picture 4" descr="Visual Studio 구독 - Visual Studio">
            <a:extLst>
              <a:ext uri="{FF2B5EF4-FFF2-40B4-BE49-F238E27FC236}">
                <a16:creationId xmlns:a16="http://schemas.microsoft.com/office/drawing/2014/main" id="{D64FD3A4-70F1-4E32-BAC7-F80482E0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76" y="1645589"/>
            <a:ext cx="1721532" cy="16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AD0863-432E-48C0-A96A-EEB7BA3E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78" y="158052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Github 깃허브 사용법">
            <a:extLst>
              <a:ext uri="{FF2B5EF4-FFF2-40B4-BE49-F238E27FC236}">
                <a16:creationId xmlns:a16="http://schemas.microsoft.com/office/drawing/2014/main" id="{D409AA35-1AE9-4DFA-B229-6631F134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90" y="1772399"/>
            <a:ext cx="2890120" cy="14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닷넷 프레임워크 - 위키백과, 우리 모두의 백과사전">
            <a:extLst>
              <a:ext uri="{FF2B5EF4-FFF2-40B4-BE49-F238E27FC236}">
                <a16:creationId xmlns:a16="http://schemas.microsoft.com/office/drawing/2014/main" id="{936F72C8-D457-4DB0-AFE0-5CC3F907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00" y="4115908"/>
            <a:ext cx="2008884" cy="20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Docker란 무엇입니까? | AWS">
            <a:extLst>
              <a:ext uri="{FF2B5EF4-FFF2-40B4-BE49-F238E27FC236}">
                <a16:creationId xmlns:a16="http://schemas.microsoft.com/office/drawing/2014/main" id="{85BA9831-5313-44BA-8230-D6DF7207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15" y="4234807"/>
            <a:ext cx="3650085" cy="17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iscord new 2021 Logo Vector (SVG, PDF, Ai, EPS, CDR) Free Download -  Logowik.com">
            <a:extLst>
              <a:ext uri="{FF2B5EF4-FFF2-40B4-BE49-F238E27FC236}">
                <a16:creationId xmlns:a16="http://schemas.microsoft.com/office/drawing/2014/main" id="{6A0CB96A-C145-450E-94F2-A0384FBA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01" y="3986713"/>
            <a:ext cx="2613898" cy="19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3E8E69-046A-49F6-9968-B6AA7F873E14}"/>
              </a:ext>
            </a:extLst>
          </p:cNvPr>
          <p:cNvSpPr/>
          <p:nvPr/>
        </p:nvSpPr>
        <p:spPr>
          <a:xfrm>
            <a:off x="2640988" y="3344269"/>
            <a:ext cx="2484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2022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0F1C92-4082-475E-8FE8-507C1702B091}"/>
              </a:ext>
            </a:extLst>
          </p:cNvPr>
          <p:cNvSpPr/>
          <p:nvPr/>
        </p:nvSpPr>
        <p:spPr>
          <a:xfrm>
            <a:off x="5780611" y="3339830"/>
            <a:ext cx="2484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5B4E52-0CCA-4BF3-ABA9-6CE80096BDAE}"/>
              </a:ext>
            </a:extLst>
          </p:cNvPr>
          <p:cNvSpPr/>
          <p:nvPr/>
        </p:nvSpPr>
        <p:spPr>
          <a:xfrm>
            <a:off x="9605707" y="3335693"/>
            <a:ext cx="1158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0753BE-E012-4432-963F-379F5191D51B}"/>
              </a:ext>
            </a:extLst>
          </p:cNvPr>
          <p:cNvSpPr/>
          <p:nvPr/>
        </p:nvSpPr>
        <p:spPr>
          <a:xfrm>
            <a:off x="2779600" y="6124792"/>
            <a:ext cx="2008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.net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framwork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ECB45-57CB-4901-9278-39DD209B9959}"/>
              </a:ext>
            </a:extLst>
          </p:cNvPr>
          <p:cNvSpPr/>
          <p:nvPr/>
        </p:nvSpPr>
        <p:spPr>
          <a:xfrm>
            <a:off x="6485204" y="6124792"/>
            <a:ext cx="1075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56C991-11CD-473F-A74F-869EC9F81E11}"/>
              </a:ext>
            </a:extLst>
          </p:cNvPr>
          <p:cNvSpPr/>
          <p:nvPr/>
        </p:nvSpPr>
        <p:spPr>
          <a:xfrm>
            <a:off x="9647168" y="6056469"/>
            <a:ext cx="1075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19882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19">
            <a:extLst>
              <a:ext uri="{FF2B5EF4-FFF2-40B4-BE49-F238E27FC236}">
                <a16:creationId xmlns:a16="http://schemas.microsoft.com/office/drawing/2014/main" id="{754EEF78-6ABB-46DD-81DD-AD4F65BE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67978"/>
              </p:ext>
            </p:extLst>
          </p:nvPr>
        </p:nvGraphicFramePr>
        <p:xfrm>
          <a:off x="2681647" y="2397760"/>
          <a:ext cx="8977381" cy="2062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95805">
                  <a:extLst>
                    <a:ext uri="{9D8B030D-6E8A-4147-A177-3AD203B41FA5}">
                      <a16:colId xmlns:a16="http://schemas.microsoft.com/office/drawing/2014/main" val="2006042184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869653910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47244381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591443657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243489675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12989666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79361435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13895742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411520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개발환경 세팅 및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77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역할분배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170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각자 역할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65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360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D7EAC2-E3A5-4D83-BC43-4E2492722F59}"/>
              </a:ext>
            </a:extLst>
          </p:cNvPr>
          <p:cNvSpPr/>
          <p:nvPr/>
        </p:nvSpPr>
        <p:spPr>
          <a:xfrm>
            <a:off x="2375046" y="589264"/>
            <a:ext cx="242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Gantt chart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EBDD0-22FE-4DF5-8E5B-89144C72C9F1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</p:spTree>
    <p:extLst>
      <p:ext uri="{BB962C8B-B14F-4D97-AF65-F5344CB8AC3E}">
        <p14:creationId xmlns:p14="http://schemas.microsoft.com/office/powerpoint/2010/main" val="95587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666</Words>
  <Application>Microsoft Office PowerPoint</Application>
  <PresentationFormat>와이드스크린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MalgunGothic-Regular</vt:lpstr>
      <vt:lpstr>배달의민족 도현</vt:lpstr>
      <vt:lpstr>HCRDotum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164</cp:revision>
  <dcterms:created xsi:type="dcterms:W3CDTF">2016-01-11T10:13:19Z</dcterms:created>
  <dcterms:modified xsi:type="dcterms:W3CDTF">2022-03-11T07:15:46Z</dcterms:modified>
</cp:coreProperties>
</file>