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303" r:id="rId4"/>
    <p:sldId id="293" r:id="rId5"/>
    <p:sldId id="302" r:id="rId6"/>
    <p:sldId id="306" r:id="rId7"/>
    <p:sldId id="294" r:id="rId8"/>
    <p:sldId id="305" r:id="rId9"/>
    <p:sldId id="299" r:id="rId10"/>
    <p:sldId id="307" r:id="rId11"/>
    <p:sldId id="300" r:id="rId12"/>
    <p:sldId id="308" r:id="rId13"/>
    <p:sldId id="309" r:id="rId14"/>
    <p:sldId id="267" r:id="rId15"/>
  </p:sldIdLst>
  <p:sldSz cx="12192000" cy="6858000"/>
  <p:notesSz cx="6858000" cy="9144000"/>
  <p:embeddedFontLs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0F0F0"/>
    <a:srgbClr val="FFD966"/>
    <a:srgbClr val="E1E1E1"/>
    <a:srgbClr val="889BAC"/>
    <a:srgbClr val="E3E3E3"/>
    <a:srgbClr val="FFFFFF"/>
    <a:srgbClr val="4A4847"/>
    <a:srgbClr val="3D3B3A"/>
    <a:srgbClr val="474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A7E5-6FE6-431B-B857-10495429D031}" v="13" dt="2021-05-27T04:25:4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1" autoAdjust="0"/>
  </p:normalViewPr>
  <p:slideViewPr>
    <p:cSldViewPr snapToGrid="0" showGuides="1">
      <p:cViewPr varScale="1">
        <p:scale>
          <a:sx n="78" d="100"/>
          <a:sy n="78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수" userId="89562435bbb95335" providerId="LiveId" clId="{C7ADA7E5-6FE6-431B-B857-10495429D031}"/>
    <pc:docChg chg="undo custSel addSld delSld modSld sldOrd">
      <pc:chgData name="김 민수" userId="89562435bbb95335" providerId="LiveId" clId="{C7ADA7E5-6FE6-431B-B857-10495429D031}" dt="2021-05-27T04:25:45.834" v="107"/>
      <pc:docMkLst>
        <pc:docMk/>
      </pc:docMkLst>
      <pc:sldChg chg="modSp mod">
        <pc:chgData name="김 민수" userId="89562435bbb95335" providerId="LiveId" clId="{C7ADA7E5-6FE6-431B-B857-10495429D031}" dt="2021-05-27T04:25:45.834" v="107"/>
        <pc:sldMkLst>
          <pc:docMk/>
          <pc:sldMk cId="4229371675" sldId="267"/>
        </pc:sldMkLst>
        <pc:spChg chg="mod">
          <ac:chgData name="김 민수" userId="89562435bbb95335" providerId="LiveId" clId="{C7ADA7E5-6FE6-431B-B857-10495429D031}" dt="2021-05-27T04:25:45.834" v="107"/>
          <ac:spMkLst>
            <pc:docMk/>
            <pc:sldMk cId="4229371675" sldId="267"/>
            <ac:spMk id="5" creationId="{5D26A648-B1CD-406D-8566-CDD2D32AE699}"/>
          </ac:spMkLst>
        </pc:spChg>
      </pc:sldChg>
      <pc:sldChg chg="addSp delSp modSp mod">
        <pc:chgData name="김 민수" userId="89562435bbb95335" providerId="LiveId" clId="{C7ADA7E5-6FE6-431B-B857-10495429D031}" dt="2021-05-27T04:20:30.244" v="47" actId="1076"/>
        <pc:sldMkLst>
          <pc:docMk/>
          <pc:sldMk cId="1661406355" sldId="283"/>
        </pc:sldMkLst>
        <pc:spChg chg="del mod">
          <ac:chgData name="김 민수" userId="89562435bbb95335" providerId="LiveId" clId="{C7ADA7E5-6FE6-431B-B857-10495429D031}" dt="2021-05-27T04:09:11.731" v="9" actId="478"/>
          <ac:spMkLst>
            <pc:docMk/>
            <pc:sldMk cId="1661406355" sldId="283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09:14.718" v="15"/>
          <ac:spMkLst>
            <pc:docMk/>
            <pc:sldMk cId="1661406355" sldId="283"/>
            <ac:spMk id="9" creationId="{00000000-0000-0000-0000-000000000000}"/>
          </ac:spMkLst>
        </pc:spChg>
        <pc:picChg chg="add del mod">
          <ac:chgData name="김 민수" userId="89562435bbb95335" providerId="LiveId" clId="{C7ADA7E5-6FE6-431B-B857-10495429D031}" dt="2021-05-27T04:20:27.573" v="44" actId="478"/>
          <ac:picMkLst>
            <pc:docMk/>
            <pc:sldMk cId="1661406355" sldId="283"/>
            <ac:picMk id="11" creationId="{FDB4C1F0-B418-48E7-84F9-FD651F89E399}"/>
          </ac:picMkLst>
        </pc:picChg>
        <pc:picChg chg="add mod">
          <ac:chgData name="김 민수" userId="89562435bbb95335" providerId="LiveId" clId="{C7ADA7E5-6FE6-431B-B857-10495429D031}" dt="2021-05-27T04:15:43.064" v="19"/>
          <ac:picMkLst>
            <pc:docMk/>
            <pc:sldMk cId="1661406355" sldId="283"/>
            <ac:picMk id="12" creationId="{20346B77-E099-4CC3-ACDD-95BB274C2A53}"/>
          </ac:picMkLst>
        </pc:picChg>
        <pc:picChg chg="add mod">
          <ac:chgData name="김 민수" userId="89562435bbb95335" providerId="LiveId" clId="{C7ADA7E5-6FE6-431B-B857-10495429D031}" dt="2021-05-27T04:20:30.244" v="47" actId="1076"/>
          <ac:picMkLst>
            <pc:docMk/>
            <pc:sldMk cId="1661406355" sldId="283"/>
            <ac:picMk id="14" creationId="{03D160CB-67F1-4DDC-91E4-83A3C7BF6036}"/>
          </ac:picMkLst>
        </pc:picChg>
      </pc:sldChg>
      <pc:sldChg chg="addSp delSp modSp mod modAnim">
        <pc:chgData name="김 민수" userId="89562435bbb95335" providerId="LiveId" clId="{C7ADA7E5-6FE6-431B-B857-10495429D031}" dt="2021-05-27T04:07:22.835" v="7" actId="14100"/>
        <pc:sldMkLst>
          <pc:docMk/>
          <pc:sldMk cId="609534403" sldId="290"/>
        </pc:sldMkLst>
        <pc:spChg chg="del">
          <ac:chgData name="김 민수" userId="89562435bbb95335" providerId="LiveId" clId="{C7ADA7E5-6FE6-431B-B857-10495429D031}" dt="2021-05-27T04:05:34.631" v="0" actId="478"/>
          <ac:spMkLst>
            <pc:docMk/>
            <pc:sldMk cId="609534403" sldId="290"/>
            <ac:spMk id="8" creationId="{022E8EBC-75A8-48A7-907E-2462EDE69FEE}"/>
          </ac:spMkLst>
        </pc:spChg>
        <pc:spChg chg="add del mod">
          <ac:chgData name="김 민수" userId="89562435bbb95335" providerId="LiveId" clId="{C7ADA7E5-6FE6-431B-B857-10495429D031}" dt="2021-05-27T04:07:15.153" v="5" actId="478"/>
          <ac:spMkLst>
            <pc:docMk/>
            <pc:sldMk cId="609534403" sldId="290"/>
            <ac:spMk id="9" creationId="{C463D631-F858-4689-891D-118657785174}"/>
          </ac:spMkLst>
        </pc:spChg>
        <pc:picChg chg="add mod">
          <ac:chgData name="김 민수" userId="89562435bbb95335" providerId="LiveId" clId="{C7ADA7E5-6FE6-431B-B857-10495429D031}" dt="2021-05-27T04:07:22.835" v="7" actId="14100"/>
          <ac:picMkLst>
            <pc:docMk/>
            <pc:sldMk cId="609534403" sldId="290"/>
            <ac:picMk id="10" creationId="{789CD463-C6E2-4F8F-A123-E48BD6269689}"/>
          </ac:picMkLst>
        </pc:picChg>
      </pc:sldChg>
      <pc:sldChg chg="addSp delSp modSp add mod">
        <pc:chgData name="김 민수" userId="89562435bbb95335" providerId="LiveId" clId="{C7ADA7E5-6FE6-431B-B857-10495429D031}" dt="2021-05-27T04:20:31.836" v="48" actId="1076"/>
        <pc:sldMkLst>
          <pc:docMk/>
          <pc:sldMk cId="3746752714" sldId="291"/>
        </pc:sldMkLst>
        <pc:spChg chg="mod">
          <ac:chgData name="김 민수" userId="89562435bbb95335" providerId="LiveId" clId="{C7ADA7E5-6FE6-431B-B857-10495429D031}" dt="2021-05-27T04:15:47.951" v="35"/>
          <ac:spMkLst>
            <pc:docMk/>
            <pc:sldMk cId="3746752714" sldId="291"/>
            <ac:spMk id="9" creationId="{00000000-0000-0000-0000-000000000000}"/>
          </ac:spMkLst>
        </pc:spChg>
        <pc:picChg chg="add mod">
          <ac:chgData name="김 민수" userId="89562435bbb95335" providerId="LiveId" clId="{C7ADA7E5-6FE6-431B-B857-10495429D031}" dt="2021-05-27T04:20:31.836" v="48" actId="1076"/>
          <ac:picMkLst>
            <pc:docMk/>
            <pc:sldMk cId="3746752714" sldId="291"/>
            <ac:picMk id="10" creationId="{6C1D48BB-730E-49A0-984E-CE5ACDDB21C1}"/>
          </ac:picMkLst>
        </pc:picChg>
        <pc:picChg chg="del">
          <ac:chgData name="김 민수" userId="89562435bbb95335" providerId="LiveId" clId="{C7ADA7E5-6FE6-431B-B857-10495429D031}" dt="2021-05-27T04:19:41.502" v="36" actId="478"/>
          <ac:picMkLst>
            <pc:docMk/>
            <pc:sldMk cId="3746752714" sldId="291"/>
            <ac:picMk id="11" creationId="{FDB4C1F0-B418-48E7-84F9-FD651F89E399}"/>
          </ac:picMkLst>
        </pc:picChg>
      </pc:sldChg>
      <pc:sldChg chg="addSp delSp modSp add mod ord">
        <pc:chgData name="김 민수" userId="89562435bbb95335" providerId="LiveId" clId="{C7ADA7E5-6FE6-431B-B857-10495429D031}" dt="2021-05-27T04:23:27.504" v="96"/>
        <pc:sldMkLst>
          <pc:docMk/>
          <pc:sldMk cId="1940221119" sldId="292"/>
        </pc:sldMkLst>
        <pc:spChg chg="mod">
          <ac:chgData name="김 민수" userId="89562435bbb95335" providerId="LiveId" clId="{C7ADA7E5-6FE6-431B-B857-10495429D031}" dt="2021-05-27T04:22:27.589" v="66" actId="14100"/>
          <ac:spMkLst>
            <pc:docMk/>
            <pc:sldMk cId="1940221119" sldId="292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22:03.931" v="56" actId="1076"/>
          <ac:spMkLst>
            <pc:docMk/>
            <pc:sldMk cId="1940221119" sldId="292"/>
            <ac:spMk id="9" creationId="{00000000-0000-0000-0000-000000000000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0" creationId="{A773DA1F-7C0B-46D7-ABEA-B0AFBECB1954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1" creationId="{684D7D3B-7495-486E-B1EA-525631173777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2" creationId="{4690FF07-6FD2-44EC-BDEE-BA30D109AD04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5" creationId="{48DBFD0D-9865-499F-899F-2F25374A2CA1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7" creationId="{B3F059B7-317C-414E-9791-E4003FF0D8BA}"/>
          </ac:spMkLst>
        </pc:spChg>
        <pc:spChg chg="add mod">
          <ac:chgData name="김 민수" userId="89562435bbb95335" providerId="LiveId" clId="{C7ADA7E5-6FE6-431B-B857-10495429D031}" dt="2021-05-27T04:22:40.083" v="86"/>
          <ac:spMkLst>
            <pc:docMk/>
            <pc:sldMk cId="1940221119" sldId="292"/>
            <ac:spMk id="18" creationId="{F8EF2CFE-7C23-4750-9FE7-582782278B9C}"/>
          </ac:spMkLst>
        </pc:spChg>
        <pc:spChg chg="add mod">
          <ac:chgData name="김 민수" userId="89562435bbb95335" providerId="LiveId" clId="{C7ADA7E5-6FE6-431B-B857-10495429D031}" dt="2021-05-27T04:23:27.504" v="96"/>
          <ac:spMkLst>
            <pc:docMk/>
            <pc:sldMk cId="1940221119" sldId="292"/>
            <ac:spMk id="19" creationId="{CAB1C7E0-BBE6-40DF-BE67-6738526C2B0E}"/>
          </ac:spMkLst>
        </pc:spChg>
        <pc:picChg chg="mod">
          <ac:chgData name="김 민수" userId="89562435bbb95335" providerId="LiveId" clId="{C7ADA7E5-6FE6-431B-B857-10495429D031}" dt="2021-05-27T04:22:31.344" v="69" actId="1076"/>
          <ac:picMkLst>
            <pc:docMk/>
            <pc:sldMk cId="1940221119" sldId="292"/>
            <ac:picMk id="3" creationId="{00000000-0000-0000-0000-000000000000}"/>
          </ac:picMkLst>
        </pc:pic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3" creationId="{12B825FC-BB3B-41B4-9787-104A231A684B}"/>
          </ac:cxnSpMkLst>
        </pc:cxn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6" creationId="{E40D8A4B-840C-4502-93D5-C96048216877}"/>
          </ac:cxnSpMkLst>
        </pc:cxnChg>
      </pc:sldChg>
      <pc:sldChg chg="new del">
        <pc:chgData name="김 민수" userId="89562435bbb95335" providerId="LiveId" clId="{C7ADA7E5-6FE6-431B-B857-10495429D031}" dt="2021-05-27T04:21:48.520" v="50" actId="680"/>
        <pc:sldMkLst>
          <pc:docMk/>
          <pc:sldMk cId="2571312107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DB62B94-B9D5-4FC4-8184-563649265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B19E56-D3D6-4287-B66E-CECD9F665D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CD632-BDD1-49C7-AF1D-53FBEB35417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2A2C88-030D-43BE-87D7-328CC77B53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054F44-2F6F-4F71-B6DF-864EB3E00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F5084-CDCF-4594-B89A-B152A40C7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90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2F00-44D5-4023-A986-C9087253867B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563A-966D-4C2E-8709-E8776D16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8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2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4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ko-KR" altLang="en-US" sz="1800" b="0" i="0" u="none" strike="noStrike" baseline="0" dirty="0">
                <a:latin typeface="MalgunGothic-Regular"/>
              </a:rPr>
              <a:t>오픈소스 기반의 파워 플랫폼용 커스텀 커넥터를 개발하여</a:t>
            </a:r>
            <a:endParaRPr lang="en-US" altLang="ko-KR" sz="1800" b="0" i="0" u="none" strike="noStrike" baseline="0" dirty="0">
              <a:latin typeface="MalgunGothic-Regular"/>
            </a:endParaRPr>
          </a:p>
          <a:p>
            <a:pPr algn="l"/>
            <a:r>
              <a:rPr lang="ko-KR" altLang="en-US" sz="1800" b="0" i="0" u="none" strike="noStrike" baseline="0" dirty="0">
                <a:latin typeface="MalgunGothic-Regular"/>
              </a:rPr>
              <a:t> 마이크로소프트의 </a:t>
            </a:r>
            <a:r>
              <a:rPr lang="ko-KR" altLang="en-US" sz="1800" b="0" i="0" u="none" strike="noStrike" baseline="0" dirty="0" err="1">
                <a:latin typeface="MalgunGothic-Regular"/>
              </a:rPr>
              <a:t>애저</a:t>
            </a:r>
            <a:r>
              <a:rPr lang="ko-KR" altLang="en-US" sz="1800" b="0" i="0" u="none" strike="noStrike" baseline="0" dirty="0">
                <a:latin typeface="MalgunGothic-Regular"/>
              </a:rPr>
              <a:t> 및 파워 플랫폼과 </a:t>
            </a:r>
            <a:r>
              <a:rPr lang="en-US" altLang="ko-KR" sz="1800" b="0" i="0" u="none" strike="noStrike" baseline="0" dirty="0">
                <a:latin typeface="MalgunGothic-Regular"/>
              </a:rPr>
              <a:t>NHN </a:t>
            </a:r>
            <a:r>
              <a:rPr lang="ko-KR" altLang="en-US" sz="1800" b="0" i="0" u="none" strike="noStrike" baseline="0" dirty="0">
                <a:latin typeface="MalgunGothic-Regular"/>
              </a:rPr>
              <a:t>클라우드 사이의 유연한 서비스 연동이 가능해짐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08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ko-KR" altLang="en-US" sz="1800" b="0" i="0" u="none" strike="noStrike" baseline="0" dirty="0">
                <a:latin typeface="MalgunGothic-Regular"/>
              </a:rPr>
              <a:t>파워 플랫폼이라는 </a:t>
            </a:r>
            <a:r>
              <a:rPr lang="en-US" altLang="ko-KR" sz="1800" b="0" i="0" u="none" strike="noStrike" baseline="0" dirty="0">
                <a:latin typeface="MalgunGothic-Regular"/>
              </a:rPr>
              <a:t>Low-/No-Code </a:t>
            </a:r>
            <a:r>
              <a:rPr lang="ko-KR" altLang="en-US" sz="1800" b="0" i="0" u="none" strike="noStrike" baseline="0" dirty="0">
                <a:latin typeface="MalgunGothic-Regular"/>
              </a:rPr>
              <a:t>플랫폼을 이용해 누구나 간단하게 </a:t>
            </a:r>
            <a:r>
              <a:rPr lang="ko-KR" altLang="en-US" sz="1800" b="0" i="0" u="none" strike="noStrike" baseline="0" dirty="0" err="1">
                <a:latin typeface="MalgunGothic-Regular"/>
              </a:rPr>
              <a:t>애저</a:t>
            </a:r>
            <a:r>
              <a:rPr lang="en-US" altLang="ko-KR" sz="1800" b="0" i="0" u="none" strike="noStrike" baseline="0" dirty="0">
                <a:latin typeface="MalgunGothic-Regular"/>
              </a:rPr>
              <a:t>/NHN</a:t>
            </a:r>
            <a:r>
              <a:rPr lang="ko-KR" altLang="en-US" sz="1800" b="0" i="0" u="none" strike="noStrike" baseline="0" dirty="0">
                <a:latin typeface="MalgunGothic-Regular"/>
              </a:rPr>
              <a:t>간 </a:t>
            </a:r>
            <a:r>
              <a:rPr lang="ko-KR" altLang="en-US" sz="1800" b="0" i="0" u="none" strike="noStrike" baseline="0" dirty="0" err="1">
                <a:latin typeface="MalgunGothic-Regular"/>
              </a:rPr>
              <a:t>멀티클</a:t>
            </a:r>
            <a:endParaRPr lang="ko-KR" altLang="en-US" sz="1800" b="0" i="0" u="none" strike="noStrike" baseline="0" dirty="0">
              <a:latin typeface="MalgunGothic-Regular"/>
            </a:endParaRPr>
          </a:p>
          <a:p>
            <a:pPr algn="l"/>
            <a:r>
              <a:rPr lang="ko-KR" altLang="en-US" sz="1800" b="0" i="0" u="none" strike="noStrike" baseline="0" dirty="0" err="1">
                <a:latin typeface="MalgunGothic-Regular"/>
              </a:rPr>
              <a:t>라우드</a:t>
            </a:r>
            <a:r>
              <a:rPr lang="ko-KR" altLang="en-US" sz="1800" b="0" i="0" u="none" strike="noStrike" baseline="0" dirty="0">
                <a:latin typeface="MalgunGothic-Regular"/>
              </a:rPr>
              <a:t> 솔루션을 개발할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8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ko-KR" altLang="en-US" sz="1800" b="0" i="0" u="none" strike="noStrike" baseline="0" dirty="0">
                <a:latin typeface="MalgunGothic-Regular"/>
              </a:rPr>
              <a:t>커스텀 커넥터를 이용해 파워플랫폼에서 </a:t>
            </a:r>
            <a:r>
              <a:rPr lang="en-US" altLang="ko-KR" sz="1800" b="0" i="0" u="none" strike="noStrike" baseline="0" dirty="0">
                <a:latin typeface="MalgunGothic-Regular"/>
              </a:rPr>
              <a:t>NHN Toast SMS </a:t>
            </a:r>
            <a:r>
              <a:rPr lang="ko-KR" altLang="en-US" sz="1800" b="0" i="0" u="none" strike="noStrike" baseline="0" dirty="0">
                <a:latin typeface="MalgunGothic-Regular"/>
              </a:rPr>
              <a:t>서비스를 사용할 수 있다면</a:t>
            </a:r>
            <a:r>
              <a:rPr lang="en-US" altLang="ko-KR" sz="1800" b="0" i="0" u="none" strike="noStrike" baseline="0" dirty="0">
                <a:latin typeface="MalgunGothic-Regular"/>
              </a:rPr>
              <a:t>, </a:t>
            </a:r>
          </a:p>
          <a:p>
            <a:pPr algn="l"/>
            <a:r>
              <a:rPr lang="ko-KR" altLang="en-US" sz="1800" b="0" i="0" u="none" strike="noStrike" baseline="0" dirty="0">
                <a:latin typeface="MalgunGothic-Regular"/>
              </a:rPr>
              <a:t>파워플랫폼을 이용한 다양한 한국형 비지니스 가치를 생성할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18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2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MalgunGothic-Regular"/>
              </a:rPr>
              <a:t>파워 플랫폼이라는 </a:t>
            </a:r>
            <a:r>
              <a:rPr lang="en-US" altLang="ko-KR" sz="1800" b="0" i="0" u="none" strike="noStrike" baseline="0" dirty="0">
                <a:latin typeface="MalgunGothic-Regular"/>
              </a:rPr>
              <a:t>Low-/No-Code </a:t>
            </a:r>
            <a:r>
              <a:rPr lang="ko-KR" altLang="en-US" sz="1800" b="0" i="0" u="none" strike="noStrike" baseline="0" dirty="0">
                <a:latin typeface="MalgunGothic-Regular"/>
              </a:rPr>
              <a:t>플랫폼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6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MalgunGothic-Regular"/>
              </a:rPr>
              <a:t>마이크로소프트 파워플랫폼에서 사용할 수 있는 </a:t>
            </a:r>
            <a:r>
              <a:rPr lang="en-US" altLang="ko-KR" sz="1800" b="0" i="0" u="none" strike="noStrike" baseline="0" dirty="0">
                <a:latin typeface="MalgunGothic-Regular"/>
              </a:rPr>
              <a:t>SMS </a:t>
            </a:r>
            <a:r>
              <a:rPr lang="ko-KR" altLang="en-US" sz="1800" b="0" i="0" u="none" strike="noStrike" baseline="0" dirty="0">
                <a:latin typeface="MalgunGothic-Regular"/>
              </a:rPr>
              <a:t>서비스는 </a:t>
            </a:r>
            <a:r>
              <a:rPr lang="en-US" altLang="ko-KR" sz="1800" b="0" i="0" u="none" strike="noStrike" baseline="0" dirty="0" err="1">
                <a:latin typeface="MalgunGothic-Regular"/>
              </a:rPr>
              <a:t>Twillio</a:t>
            </a:r>
            <a:r>
              <a:rPr lang="ko-KR" altLang="en-US" sz="1800" b="0" i="0" u="none" strike="noStrike" baseline="0" dirty="0">
                <a:latin typeface="MalgunGothic-Regular"/>
              </a:rPr>
              <a:t>가 유일 </a:t>
            </a:r>
            <a:r>
              <a:rPr lang="en-US" altLang="ko-KR" sz="1800" b="0" i="0" u="none" strike="noStrike" baseline="0" dirty="0">
                <a:latin typeface="MalgunGothic-Regular"/>
              </a:rPr>
              <a:t>(</a:t>
            </a:r>
            <a:r>
              <a:rPr lang="ko-KR" altLang="en-US" sz="1800" b="0" i="0" u="none" strike="noStrike" baseline="0" dirty="0">
                <a:latin typeface="MalgunGothic-Regular"/>
              </a:rPr>
              <a:t>외산</a:t>
            </a:r>
            <a:r>
              <a:rPr lang="en-US" altLang="ko-KR" sz="1800" b="0" i="0" u="none" strike="noStrike" baseline="0" dirty="0">
                <a:latin typeface="MalgunGothic-Regular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5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MalgunGothic-Regular"/>
              </a:rPr>
              <a:t>현재 </a:t>
            </a:r>
            <a:r>
              <a:rPr lang="en-US" altLang="ko-KR" sz="1800" b="0" i="0" u="none" strike="noStrike" baseline="0" dirty="0">
                <a:latin typeface="MalgunGothic-Regular"/>
              </a:rPr>
              <a:t>NHN </a:t>
            </a:r>
            <a:r>
              <a:rPr lang="ko-KR" altLang="en-US" sz="1800" b="0" i="0" u="none" strike="noStrike" baseline="0" dirty="0">
                <a:latin typeface="MalgunGothic-Regular"/>
              </a:rPr>
              <a:t>클라우드에서 제공하는 </a:t>
            </a:r>
            <a:r>
              <a:rPr lang="en-US" altLang="ko-KR" sz="1800" b="0" i="0" u="none" strike="noStrike" baseline="0" dirty="0">
                <a:latin typeface="MalgunGothic-Regular"/>
              </a:rPr>
              <a:t>Toast SMS </a:t>
            </a:r>
            <a:r>
              <a:rPr lang="ko-KR" altLang="en-US" sz="1800" b="0" i="0" u="none" strike="noStrike" baseline="0" dirty="0">
                <a:latin typeface="MalgunGothic-Regular"/>
              </a:rPr>
              <a:t>서비스는 사용할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7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MalgunGothic-Regular"/>
              </a:rPr>
              <a:t>전체시스템 개요도</a:t>
            </a:r>
            <a:r>
              <a:rPr lang="en-US" altLang="ko-KR" sz="1800" b="0" i="0" u="none" strike="noStrike" baseline="0" dirty="0">
                <a:latin typeface="MalgunGothic-Regular"/>
              </a:rPr>
              <a:t>, </a:t>
            </a:r>
            <a:r>
              <a:rPr lang="ko-KR" altLang="en-US" sz="1800" b="0" i="0" u="none" strike="noStrike" baseline="0" dirty="0">
                <a:latin typeface="MalgunGothic-Regular"/>
              </a:rPr>
              <a:t>마이크로소프트는 커스텀 커넥터를 제작할 수 있는 환경을 제공</a:t>
            </a:r>
            <a:endParaRPr lang="en-US" altLang="ko-KR" sz="1800" b="0" i="0" u="none" strike="noStrike" baseline="0" dirty="0">
              <a:latin typeface="MalgunGothic-Regular"/>
            </a:endParaRP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en-US" altLang="ko-KR" sz="1800" b="0" i="0" u="none" strike="noStrike" baseline="0" dirty="0" err="1">
                <a:latin typeface="MalgunGothic-Regular"/>
              </a:rPr>
              <a:t>OpenAPI</a:t>
            </a:r>
            <a:r>
              <a:rPr lang="en-US" altLang="ko-KR" sz="1800" b="0" i="0" u="none" strike="noStrike" baseline="0" dirty="0">
                <a:latin typeface="MalgunGothic-Regular"/>
              </a:rPr>
              <a:t> </a:t>
            </a:r>
            <a:r>
              <a:rPr lang="ko-KR" altLang="en-US" sz="1800" b="0" i="0" u="none" strike="noStrike" baseline="0" dirty="0">
                <a:latin typeface="MalgunGothic-Regular"/>
              </a:rPr>
              <a:t>문서 실시간 생성 기능 구현</a:t>
            </a: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ko-KR" altLang="en-US" sz="1800" b="0" i="0" u="none" strike="noStrike" baseline="0" dirty="0">
                <a:latin typeface="MalgunGothic-Regular"/>
              </a:rPr>
              <a:t>파워 플랫폼용 커스텀 커넥터 </a:t>
            </a:r>
            <a:r>
              <a:rPr lang="en-US" altLang="ko-KR" sz="1800" b="0" i="0" u="none" strike="noStrike" baseline="0" dirty="0">
                <a:latin typeface="MalgunGothic-Regular"/>
              </a:rPr>
              <a:t>SDK</a:t>
            </a:r>
            <a:r>
              <a:rPr lang="ko-KR" altLang="en-US" sz="1800" b="0" i="0" u="none" strike="noStrike" baseline="0" dirty="0">
                <a:latin typeface="MalgunGothic-Regular"/>
              </a:rPr>
              <a:t>를 활용한 커스텀 커넥터 개발 </a:t>
            </a:r>
            <a:r>
              <a:rPr lang="en-US" altLang="ko-KR" sz="1800" b="0" i="0" u="none" strike="noStrike" baseline="0" dirty="0">
                <a:latin typeface="MalgunGothic-Regular"/>
              </a:rPr>
              <a:t>(</a:t>
            </a:r>
            <a:r>
              <a:rPr lang="ko-KR" altLang="en-US" sz="1800" b="0" i="0" u="none" strike="noStrike" baseline="0" dirty="0">
                <a:latin typeface="MalgunGothic-Regular"/>
              </a:rPr>
              <a:t>붉은색 사각형</a:t>
            </a:r>
            <a:r>
              <a:rPr lang="en-US" altLang="ko-KR" sz="1800" b="0" i="0" u="none" strike="noStrike" baseline="0" dirty="0">
                <a:latin typeface="MalgunGothic-Regular"/>
              </a:rPr>
              <a:t>)</a:t>
            </a: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ko-KR" altLang="en-US" sz="1800" b="0" i="0" u="none" strike="noStrike" baseline="0" dirty="0">
                <a:latin typeface="MalgunGothic-Regular"/>
              </a:rPr>
              <a:t>파워 플랫폼 이용자 및 소비자 사이 </a:t>
            </a:r>
            <a:r>
              <a:rPr lang="en-US" altLang="ko-KR" sz="1800" b="0" i="0" u="none" strike="noStrike" baseline="0" dirty="0">
                <a:latin typeface="MalgunGothic-Regular"/>
              </a:rPr>
              <a:t>NHN </a:t>
            </a:r>
            <a:r>
              <a:rPr lang="ko-KR" altLang="en-US" sz="1800" b="0" i="0" u="none" strike="noStrike" baseline="0" dirty="0">
                <a:latin typeface="MalgunGothic-Regular"/>
              </a:rPr>
              <a:t>클라우드에서 제공하는 </a:t>
            </a:r>
            <a:r>
              <a:rPr lang="en-US" altLang="ko-KR" sz="1800" b="0" i="0" u="none" strike="noStrike" baseline="0" dirty="0">
                <a:latin typeface="MalgunGothic-Regular"/>
              </a:rPr>
              <a:t>SMS </a:t>
            </a:r>
            <a:r>
              <a:rPr lang="ko-KR" altLang="en-US" sz="1800" b="0" i="0" u="none" strike="noStrike" baseline="0" dirty="0">
                <a:latin typeface="MalgunGothic-Regular"/>
              </a:rPr>
              <a:t>문자 메시지 교환 </a:t>
            </a:r>
            <a:r>
              <a:rPr lang="en-US" altLang="ko-KR" sz="1800" b="0" i="0" u="none" strike="noStrike" baseline="0" dirty="0">
                <a:latin typeface="MalgunGothic-Regular"/>
              </a:rPr>
              <a:t>end-to-end </a:t>
            </a:r>
            <a:r>
              <a:rPr lang="ko-KR" altLang="en-US" sz="1800" b="0" i="0" u="none" strike="noStrike" baseline="0" dirty="0">
                <a:latin typeface="MalgunGothic-Regular"/>
              </a:rPr>
              <a:t>시나리오 구현 </a:t>
            </a:r>
            <a:r>
              <a:rPr lang="en-US" altLang="ko-KR" sz="1800" b="0" i="0" u="none" strike="noStrike" baseline="0" dirty="0">
                <a:latin typeface="MalgunGothic-Regular"/>
              </a:rPr>
              <a:t>(</a:t>
            </a:r>
            <a:r>
              <a:rPr lang="ko-KR" altLang="en-US" sz="1800" b="0" i="0" u="none" strike="noStrike" baseline="0" dirty="0">
                <a:latin typeface="MalgunGothic-Regular"/>
              </a:rPr>
              <a:t>녹색 사각형</a:t>
            </a:r>
            <a:r>
              <a:rPr lang="en-US" altLang="ko-KR" sz="1800" b="0" i="0" u="none" strike="noStrike" baseline="0" dirty="0">
                <a:latin typeface="MalgunGothic-Regular"/>
              </a:rPr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1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 err="1">
                <a:latin typeface="MalgunGothic-Regular"/>
              </a:rPr>
              <a:t>애저의</a:t>
            </a:r>
            <a:r>
              <a:rPr lang="ko-KR" altLang="en-US" sz="1800" b="0" i="0" u="none" strike="noStrike" baseline="0" dirty="0">
                <a:latin typeface="MalgunGothic-Regular"/>
              </a:rPr>
              <a:t> 서버리스 서비스 이용 </a:t>
            </a:r>
            <a:r>
              <a:rPr lang="en-US" altLang="ko-KR" sz="1800" b="0" i="0" u="none" strike="noStrike" baseline="0" dirty="0">
                <a:latin typeface="MalgunGothic-Regular"/>
              </a:rPr>
              <a:t>NHN </a:t>
            </a:r>
            <a:r>
              <a:rPr lang="ko-KR" altLang="en-US" sz="1800" b="0" i="0" u="none" strike="noStrike" baseline="0" dirty="0">
                <a:latin typeface="MalgunGothic-Regular"/>
              </a:rPr>
              <a:t>클라우드 서비스 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800" b="0" i="0" u="none" strike="noStrike" baseline="0" dirty="0">
              <a:latin typeface="MalgunGothic-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1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F344-FAEA-4611-8529-E0A2E971A334}" type="datetime1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DD4F-70C0-4E3B-9F99-E2ACC6A37497}" type="datetime1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m.blog.naver.com/PostList.nhn?blogId=1n_out" TargetMode="External"/><Relationship Id="rId4" Type="http://schemas.openxmlformats.org/officeDocument/2006/relationships/hyperlink" Target="https://www.oppadu.com/%EC%97%91%EC%85%80-%EA%B0%84%ED%8A%B8%EC%B0%A8%ED%8A%B8-%EB%A7%8C%EB%93%A4%EA%B8%B0-%EA%B8%B0%EC%B4%8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46428" y="2349795"/>
            <a:ext cx="7545572" cy="2456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83646" y="2571582"/>
            <a:ext cx="6771405" cy="123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파워플랫폼용 </a:t>
            </a: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 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3646" y="4436584"/>
            <a:ext cx="7337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한국마이크로소프트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유저스틴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1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김두영 김민수 박지민 이승우 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EBDD0-22FE-4DF5-8E5B-89144C72C9F1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580876-DA77-479B-A258-A00888DB2CDF}"/>
              </a:ext>
            </a:extLst>
          </p:cNvPr>
          <p:cNvSpPr/>
          <p:nvPr/>
        </p:nvSpPr>
        <p:spPr>
          <a:xfrm>
            <a:off x="2375046" y="589264"/>
            <a:ext cx="2420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meeting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BD9BC02C-B592-444C-B4BE-CCC05DDA6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640" y="1635823"/>
            <a:ext cx="5628640" cy="422130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BB209-128D-46CE-AF16-8131D01FC82A}"/>
              </a:ext>
            </a:extLst>
          </p:cNvPr>
          <p:cNvSpPr/>
          <p:nvPr/>
        </p:nvSpPr>
        <p:spPr>
          <a:xfrm>
            <a:off x="8321040" y="2184401"/>
            <a:ext cx="3738880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every Tuesday 6 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p.m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(offline with mentor)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every Friday 3 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p.m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(online)</a:t>
            </a:r>
          </a:p>
        </p:txBody>
      </p:sp>
    </p:spTree>
    <p:extLst>
      <p:ext uri="{BB962C8B-B14F-4D97-AF65-F5344CB8AC3E}">
        <p14:creationId xmlns:p14="http://schemas.microsoft.com/office/powerpoint/2010/main" val="185178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7189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64C25B-9BEA-4EAD-9478-952FE1A0D355}"/>
              </a:ext>
            </a:extLst>
          </p:cNvPr>
          <p:cNvSpPr/>
          <p:nvPr/>
        </p:nvSpPr>
        <p:spPr>
          <a:xfrm>
            <a:off x="2375046" y="589264"/>
            <a:ext cx="3792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service interworking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C6E571-ED84-4FF5-8F4C-143C54FE395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8" name="Picture 4" descr="NHN엔터가 만드는 '협동조합', 토스트 클라우드 공개">
            <a:extLst>
              <a:ext uri="{FF2B5EF4-FFF2-40B4-BE49-F238E27FC236}">
                <a16:creationId xmlns:a16="http://schemas.microsoft.com/office/drawing/2014/main" id="{293874CE-1278-4603-8897-4E146B41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255" y="2676639"/>
            <a:ext cx="33337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70E403-C135-48BE-A196-AF00F6E0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33" y="2507196"/>
            <a:ext cx="4118675" cy="247120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D568D6-E20A-4AEC-BBD4-967720C46396}"/>
              </a:ext>
            </a:extLst>
          </p:cNvPr>
          <p:cNvSpPr/>
          <p:nvPr/>
        </p:nvSpPr>
        <p:spPr>
          <a:xfrm>
            <a:off x="3073138" y="5126181"/>
            <a:ext cx="3022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 power platform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D1ECB96-1414-44E7-8F0F-6C6F64CAF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5224">
            <a:off x="6869013" y="3035344"/>
            <a:ext cx="1732133" cy="173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7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7189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64C25B-9BEA-4EAD-9478-952FE1A0D355}"/>
              </a:ext>
            </a:extLst>
          </p:cNvPr>
          <p:cNvSpPr/>
          <p:nvPr/>
        </p:nvSpPr>
        <p:spPr>
          <a:xfrm>
            <a:off x="2375046" y="589264"/>
            <a:ext cx="3863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available to everyone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C6E571-ED84-4FF5-8F4C-143C54FE395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8" name="Picture 4" descr="NHN엔터가 만드는 '협동조합', 토스트 클라우드 공개">
            <a:extLst>
              <a:ext uri="{FF2B5EF4-FFF2-40B4-BE49-F238E27FC236}">
                <a16:creationId xmlns:a16="http://schemas.microsoft.com/office/drawing/2014/main" id="{293874CE-1278-4603-8897-4E146B41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903" y="4191150"/>
            <a:ext cx="33337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70E403-C135-48BE-A196-AF00F6E006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15" y="1973204"/>
            <a:ext cx="3721727" cy="2233035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8DC701E-F1A1-418C-9D21-0390151E0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23" y="2423311"/>
            <a:ext cx="2357120" cy="235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9C38F8A-76FB-402D-8ED2-CCD70DB2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59" y="3351727"/>
            <a:ext cx="1259840" cy="12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9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7189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64C25B-9BEA-4EAD-9478-952FE1A0D355}"/>
              </a:ext>
            </a:extLst>
          </p:cNvPr>
          <p:cNvSpPr/>
          <p:nvPr/>
        </p:nvSpPr>
        <p:spPr>
          <a:xfrm>
            <a:off x="2375046" y="589264"/>
            <a:ext cx="47853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create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k-business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C6E571-ED84-4FF5-8F4C-143C54FE395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A3AC167-49A3-47A2-AA39-D8202EED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308" y="1292081"/>
            <a:ext cx="5379132" cy="53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6BE825A-FDD7-4A85-8A13-980432F30E5D}"/>
              </a:ext>
            </a:extLst>
          </p:cNvPr>
          <p:cNvSpPr/>
          <p:nvPr/>
        </p:nvSpPr>
        <p:spPr>
          <a:xfrm>
            <a:off x="5445760" y="2503194"/>
            <a:ext cx="2661920" cy="23939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 descr="Microsoft for Startups unlocks $1 billion in sales opportunities for B2B  startups; adds GitHub and Microsoft Power Platform | F1 – Informática e  Serviços">
            <a:extLst>
              <a:ext uri="{FF2B5EF4-FFF2-40B4-BE49-F238E27FC236}">
                <a16:creationId xmlns:a16="http://schemas.microsoft.com/office/drawing/2014/main" id="{AC7896A3-C8AF-4008-A718-39C922564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31" y="3026689"/>
            <a:ext cx="3243898" cy="134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9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26A648-B1CD-406D-8566-CDD2D32AE699}"/>
              </a:ext>
            </a:extLst>
          </p:cNvPr>
          <p:cNvSpPr/>
          <p:nvPr/>
        </p:nvSpPr>
        <p:spPr>
          <a:xfrm>
            <a:off x="7232073" y="4416136"/>
            <a:ext cx="4959927" cy="244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-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https://m.blog.naver.com/PostList.nhn?blogId=1n_out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ppt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https://github.com/KIMTHE/KNU-CapstoneDesign-20221-Team01-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https://www.flaticon.com/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26128" y="549235"/>
            <a:ext cx="4684241" cy="51509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51058" y="961316"/>
            <a:ext cx="103105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51058" y="1610145"/>
            <a:ext cx="362197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 방법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75046" y="589264"/>
            <a:ext cx="571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power platform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7D9B3C-D86F-4369-9548-3080F8822951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11C1A3-0513-4F15-BAD3-9607008D1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80" y="1635781"/>
            <a:ext cx="5977399" cy="35864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A3A9E-742B-4975-9A92-511470DF1C7A}"/>
              </a:ext>
            </a:extLst>
          </p:cNvPr>
          <p:cNvSpPr/>
          <p:nvPr/>
        </p:nvSpPr>
        <p:spPr>
          <a:xfrm>
            <a:off x="4901187" y="5509701"/>
            <a:ext cx="4975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Low-/No-Code cloud service</a:t>
            </a:r>
          </a:p>
        </p:txBody>
      </p:sp>
    </p:spTree>
    <p:extLst>
      <p:ext uri="{BB962C8B-B14F-4D97-AF65-F5344CB8AC3E}">
        <p14:creationId xmlns:p14="http://schemas.microsoft.com/office/powerpoint/2010/main" val="79962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75046" y="589264"/>
            <a:ext cx="571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power platform SMS service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7D9B3C-D86F-4369-9548-3080F8822951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026" name="Picture 2" descr="Twilio – Logos Download">
            <a:extLst>
              <a:ext uri="{FF2B5EF4-FFF2-40B4-BE49-F238E27FC236}">
                <a16:creationId xmlns:a16="http://schemas.microsoft.com/office/drawing/2014/main" id="{4E8241C1-508E-4690-A88F-03029032F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88" y="2942411"/>
            <a:ext cx="3708400" cy="11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1D50DB3-C80C-41A4-A32D-8E3939737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252345"/>
            <a:ext cx="2912479" cy="29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F272C5-311F-43AE-8499-6F46869B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14" y="2669539"/>
            <a:ext cx="1661160" cy="1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75046" y="589264"/>
            <a:ext cx="571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toast SMS service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7D9B3C-D86F-4369-9548-3080F8822951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028" name="Picture 4" descr="NHN엔터가 만드는 '협동조합', 토스트 클라우드 공개">
            <a:extLst>
              <a:ext uri="{FF2B5EF4-FFF2-40B4-BE49-F238E27FC236}">
                <a16:creationId xmlns:a16="http://schemas.microsoft.com/office/drawing/2014/main" id="{62F69928-96B1-42A5-BF79-B56E9DFF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75" y="2620010"/>
            <a:ext cx="33337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BE7C99-186E-4828-98D0-69928FB39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33" y="2507196"/>
            <a:ext cx="4118675" cy="24712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C523F1-8D79-49E7-A026-D3194635FEEE}"/>
              </a:ext>
            </a:extLst>
          </p:cNvPr>
          <p:cNvSpPr/>
          <p:nvPr/>
        </p:nvSpPr>
        <p:spPr>
          <a:xfrm>
            <a:off x="3073138" y="5126181"/>
            <a:ext cx="3022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 power platform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8997B2E-2094-4DF7-BC7B-3F45E09E7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2766">
            <a:off x="6851498" y="3056053"/>
            <a:ext cx="1373488" cy="13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4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B4216B-5324-4629-AC24-235A73C50D3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ABB45-78CA-4D0B-9997-A82051F7EEF5}"/>
              </a:ext>
            </a:extLst>
          </p:cNvPr>
          <p:cNvSpPr/>
          <p:nvPr/>
        </p:nvSpPr>
        <p:spPr>
          <a:xfrm>
            <a:off x="2375046" y="589264"/>
            <a:ext cx="6677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connector service diagram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3354095-8E39-4F25-BD56-A281E56F2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047" y="1726157"/>
            <a:ext cx="9205360" cy="43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3CEAF2-E2D9-4346-A332-8EEEB6667867}"/>
              </a:ext>
            </a:extLst>
          </p:cNvPr>
          <p:cNvSpPr/>
          <p:nvPr/>
        </p:nvSpPr>
        <p:spPr>
          <a:xfrm>
            <a:off x="2375046" y="589264"/>
            <a:ext cx="6220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development environment/tools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B4216B-5324-4629-AC24-235A73C50D3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4134" name="Picture 38" descr="NHN엔터가 만드는 '협동조합', 토스트 클라우드 공개">
            <a:extLst>
              <a:ext uri="{FF2B5EF4-FFF2-40B4-BE49-F238E27FC236}">
                <a16:creationId xmlns:a16="http://schemas.microsoft.com/office/drawing/2014/main" id="{2C4A9352-2B6A-41DF-B02E-94252F9BE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815" y="2893394"/>
            <a:ext cx="2418715" cy="14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44" descr="클라우드 솔루션 - Microsoft Azure : 네이버 블로그">
            <a:extLst>
              <a:ext uri="{FF2B5EF4-FFF2-40B4-BE49-F238E27FC236}">
                <a16:creationId xmlns:a16="http://schemas.microsoft.com/office/drawing/2014/main" id="{83346319-BFEE-41B3-BC75-136EC6AF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440" y="2536085"/>
            <a:ext cx="3262867" cy="212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D71DD4-9EBD-4041-9494-0F223C3D1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948" y="2645777"/>
            <a:ext cx="1905000" cy="190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162B57-9951-4EDD-B7F8-CF32C0A3C3D2}"/>
              </a:ext>
            </a:extLst>
          </p:cNvPr>
          <p:cNvSpPr/>
          <p:nvPr/>
        </p:nvSpPr>
        <p:spPr>
          <a:xfrm>
            <a:off x="3480237" y="4770161"/>
            <a:ext cx="3764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Azure serverless system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BFF5D8-EEC4-4CF4-8034-C3AF4AEAE62D}"/>
              </a:ext>
            </a:extLst>
          </p:cNvPr>
          <p:cNvSpPr/>
          <p:nvPr/>
        </p:nvSpPr>
        <p:spPr>
          <a:xfrm>
            <a:off x="8611582" y="4711218"/>
            <a:ext cx="2629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 toast cloud</a:t>
            </a:r>
          </a:p>
        </p:txBody>
      </p:sp>
    </p:spTree>
    <p:extLst>
      <p:ext uri="{BB962C8B-B14F-4D97-AF65-F5344CB8AC3E}">
        <p14:creationId xmlns:p14="http://schemas.microsoft.com/office/powerpoint/2010/main" val="151033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3CEAF2-E2D9-4346-A332-8EEEB6667867}"/>
              </a:ext>
            </a:extLst>
          </p:cNvPr>
          <p:cNvSpPr/>
          <p:nvPr/>
        </p:nvSpPr>
        <p:spPr>
          <a:xfrm>
            <a:off x="2375046" y="589264"/>
            <a:ext cx="6220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development environment/tools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B4216B-5324-4629-AC24-235A73C50D3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4100" name="Picture 4" descr="Visual Studio 구독 - Visual Studio">
            <a:extLst>
              <a:ext uri="{FF2B5EF4-FFF2-40B4-BE49-F238E27FC236}">
                <a16:creationId xmlns:a16="http://schemas.microsoft.com/office/drawing/2014/main" id="{D64FD3A4-70F1-4E32-BAC7-F80482E05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76" y="1645589"/>
            <a:ext cx="1721532" cy="169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BAD0863-432E-48C0-A96A-EEB7BA3E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78" y="158052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Picture 42" descr="Github 깃허브 사용법">
            <a:extLst>
              <a:ext uri="{FF2B5EF4-FFF2-40B4-BE49-F238E27FC236}">
                <a16:creationId xmlns:a16="http://schemas.microsoft.com/office/drawing/2014/main" id="{D409AA35-1AE9-4DFA-B229-6631F1343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890" y="1772399"/>
            <a:ext cx="2890120" cy="144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0" descr="닷넷 프레임워크 - 위키백과, 우리 모두의 백과사전">
            <a:extLst>
              <a:ext uri="{FF2B5EF4-FFF2-40B4-BE49-F238E27FC236}">
                <a16:creationId xmlns:a16="http://schemas.microsoft.com/office/drawing/2014/main" id="{936F72C8-D457-4DB0-AFE0-5CC3F907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00" y="4115908"/>
            <a:ext cx="2008884" cy="20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Docker란 무엇입니까? | AWS">
            <a:extLst>
              <a:ext uri="{FF2B5EF4-FFF2-40B4-BE49-F238E27FC236}">
                <a16:creationId xmlns:a16="http://schemas.microsoft.com/office/drawing/2014/main" id="{85BA9831-5313-44BA-8230-D6DF7207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15" y="4234807"/>
            <a:ext cx="3650085" cy="171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iscord new 2021 Logo Vector (SVG, PDF, Ai, EPS, CDR) Free Download -  Logowik.com">
            <a:extLst>
              <a:ext uri="{FF2B5EF4-FFF2-40B4-BE49-F238E27FC236}">
                <a16:creationId xmlns:a16="http://schemas.microsoft.com/office/drawing/2014/main" id="{6A0CB96A-C145-450E-94F2-A0384FBA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01" y="3986713"/>
            <a:ext cx="2613898" cy="196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3E8E69-046A-49F6-9968-B6AA7F873E14}"/>
              </a:ext>
            </a:extLst>
          </p:cNvPr>
          <p:cNvSpPr/>
          <p:nvPr/>
        </p:nvSpPr>
        <p:spPr>
          <a:xfrm>
            <a:off x="2640988" y="3344269"/>
            <a:ext cx="2484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2022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0F1C92-4082-475E-8FE8-507C1702B091}"/>
              </a:ext>
            </a:extLst>
          </p:cNvPr>
          <p:cNvSpPr/>
          <p:nvPr/>
        </p:nvSpPr>
        <p:spPr>
          <a:xfrm>
            <a:off x="5780611" y="3339830"/>
            <a:ext cx="2484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5B4E52-0CCA-4BF3-ABA9-6CE80096BDAE}"/>
              </a:ext>
            </a:extLst>
          </p:cNvPr>
          <p:cNvSpPr/>
          <p:nvPr/>
        </p:nvSpPr>
        <p:spPr>
          <a:xfrm>
            <a:off x="9605707" y="3335693"/>
            <a:ext cx="1158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0753BE-E012-4432-963F-379F5191D51B}"/>
              </a:ext>
            </a:extLst>
          </p:cNvPr>
          <p:cNvSpPr/>
          <p:nvPr/>
        </p:nvSpPr>
        <p:spPr>
          <a:xfrm>
            <a:off x="2779600" y="6124792"/>
            <a:ext cx="2008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.net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framwork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ECB45-57CB-4901-9278-39DD209B9959}"/>
              </a:ext>
            </a:extLst>
          </p:cNvPr>
          <p:cNvSpPr/>
          <p:nvPr/>
        </p:nvSpPr>
        <p:spPr>
          <a:xfrm>
            <a:off x="6485204" y="6124792"/>
            <a:ext cx="1075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56C991-11CD-473F-A74F-869EC9F81E11}"/>
              </a:ext>
            </a:extLst>
          </p:cNvPr>
          <p:cNvSpPr/>
          <p:nvPr/>
        </p:nvSpPr>
        <p:spPr>
          <a:xfrm>
            <a:off x="9647168" y="6056469"/>
            <a:ext cx="1075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19882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19">
            <a:extLst>
              <a:ext uri="{FF2B5EF4-FFF2-40B4-BE49-F238E27FC236}">
                <a16:creationId xmlns:a16="http://schemas.microsoft.com/office/drawing/2014/main" id="{754EEF78-6ABB-46DD-81DD-AD4F65BE2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96925"/>
              </p:ext>
            </p:extLst>
          </p:nvPr>
        </p:nvGraphicFramePr>
        <p:xfrm>
          <a:off x="2400495" y="1526862"/>
          <a:ext cx="8977381" cy="20624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95805">
                  <a:extLst>
                    <a:ext uri="{9D8B030D-6E8A-4147-A177-3AD203B41FA5}">
                      <a16:colId xmlns:a16="http://schemas.microsoft.com/office/drawing/2014/main" val="2006042184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869653910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347244381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591443657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3243489675"/>
                    </a:ext>
                  </a:extLst>
                </a:gridCol>
                <a:gridCol w="870832">
                  <a:extLst>
                    <a:ext uri="{9D8B030D-6E8A-4147-A177-3AD203B41FA5}">
                      <a16:colId xmlns:a16="http://schemas.microsoft.com/office/drawing/2014/main" val="2129896666"/>
                    </a:ext>
                  </a:extLst>
                </a:gridCol>
                <a:gridCol w="874562">
                  <a:extLst>
                    <a:ext uri="{9D8B030D-6E8A-4147-A177-3AD203B41FA5}">
                      <a16:colId xmlns:a16="http://schemas.microsoft.com/office/drawing/2014/main" val="793614356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13895742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4115204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Azure serverless </a:t>
                      </a:r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775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Azure bicep </a:t>
                      </a:r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170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C# </a:t>
                      </a:r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65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connector </a:t>
                      </a:r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8360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D7EAC2-E3A5-4D83-BC43-4E2492722F59}"/>
              </a:ext>
            </a:extLst>
          </p:cNvPr>
          <p:cNvSpPr/>
          <p:nvPr/>
        </p:nvSpPr>
        <p:spPr>
          <a:xfrm>
            <a:off x="2375046" y="589264"/>
            <a:ext cx="2420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Gantt chart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EBDD0-22FE-4DF5-8E5B-89144C72C9F1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graphicFrame>
        <p:nvGraphicFramePr>
          <p:cNvPr id="13" name="표 19">
            <a:extLst>
              <a:ext uri="{FF2B5EF4-FFF2-40B4-BE49-F238E27FC236}">
                <a16:creationId xmlns:a16="http://schemas.microsoft.com/office/drawing/2014/main" id="{6205C8EE-3A0D-44FB-9395-6903CE01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33275"/>
              </p:ext>
            </p:extLst>
          </p:nvPr>
        </p:nvGraphicFramePr>
        <p:xfrm>
          <a:off x="2387403" y="3732033"/>
          <a:ext cx="8104684" cy="132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95805">
                  <a:extLst>
                    <a:ext uri="{9D8B030D-6E8A-4147-A177-3AD203B41FA5}">
                      <a16:colId xmlns:a16="http://schemas.microsoft.com/office/drawing/2014/main" val="2006042184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869653910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347244381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591443657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3243489675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129896666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793614356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13895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 connector </a:t>
                      </a:r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775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 및 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0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87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703</Words>
  <Application>Microsoft Office PowerPoint</Application>
  <PresentationFormat>와이드스크린</PresentationFormat>
  <Paragraphs>192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배달의민족 도현</vt:lpstr>
      <vt:lpstr>나눔바른고딕</vt:lpstr>
      <vt:lpstr>MalgunGothic-Regular</vt:lpstr>
      <vt:lpstr>HCRDotum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김 민수</cp:lastModifiedBy>
  <cp:revision>166</cp:revision>
  <dcterms:created xsi:type="dcterms:W3CDTF">2016-01-11T10:13:19Z</dcterms:created>
  <dcterms:modified xsi:type="dcterms:W3CDTF">2022-03-19T08:25:02Z</dcterms:modified>
</cp:coreProperties>
</file>