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95" r:id="rId4"/>
    <p:sldId id="258" r:id="rId5"/>
    <p:sldId id="300" r:id="rId6"/>
    <p:sldId id="296" r:id="rId7"/>
    <p:sldId id="294" r:id="rId8"/>
    <p:sldId id="297" r:id="rId9"/>
    <p:sldId id="299" r:id="rId10"/>
    <p:sldId id="301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736"/>
    <a:srgbClr val="595959"/>
    <a:srgbClr val="4D4C4B"/>
    <a:srgbClr val="535352"/>
    <a:srgbClr val="FFD966"/>
    <a:srgbClr val="E3E3E3"/>
    <a:srgbClr val="F0F0F0"/>
    <a:srgbClr val="FFFFFF"/>
    <a:srgbClr val="E1E1E1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DA7E5-6FE6-431B-B857-10495429D031}" v="13" dt="2021-05-27T04:25:45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1" autoAdjust="0"/>
  </p:normalViewPr>
  <p:slideViewPr>
    <p:cSldViewPr snapToGrid="0" showGuides="1">
      <p:cViewPr varScale="1">
        <p:scale>
          <a:sx n="75" d="100"/>
          <a:sy n="75" d="100"/>
        </p:scale>
        <p:origin x="9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수" userId="89562435bbb95335" providerId="LiveId" clId="{C7ADA7E5-6FE6-431B-B857-10495429D031}"/>
    <pc:docChg chg="undo custSel addSld delSld modSld sldOrd">
      <pc:chgData name="김 민수" userId="89562435bbb95335" providerId="LiveId" clId="{C7ADA7E5-6FE6-431B-B857-10495429D031}" dt="2021-05-27T04:25:45.834" v="107"/>
      <pc:docMkLst>
        <pc:docMk/>
      </pc:docMkLst>
      <pc:sldChg chg="modSp mod">
        <pc:chgData name="김 민수" userId="89562435bbb95335" providerId="LiveId" clId="{C7ADA7E5-6FE6-431B-B857-10495429D031}" dt="2021-05-27T04:25:45.834" v="107"/>
        <pc:sldMkLst>
          <pc:docMk/>
          <pc:sldMk cId="4229371675" sldId="267"/>
        </pc:sldMkLst>
        <pc:spChg chg="mod">
          <ac:chgData name="김 민수" userId="89562435bbb95335" providerId="LiveId" clId="{C7ADA7E5-6FE6-431B-B857-10495429D031}" dt="2021-05-27T04:25:45.834" v="107"/>
          <ac:spMkLst>
            <pc:docMk/>
            <pc:sldMk cId="4229371675" sldId="267"/>
            <ac:spMk id="5" creationId="{5D26A648-B1CD-406D-8566-CDD2D32AE699}"/>
          </ac:spMkLst>
        </pc:spChg>
      </pc:sldChg>
      <pc:sldChg chg="addSp delSp modSp mod">
        <pc:chgData name="김 민수" userId="89562435bbb95335" providerId="LiveId" clId="{C7ADA7E5-6FE6-431B-B857-10495429D031}" dt="2021-05-27T04:20:30.244" v="47" actId="1076"/>
        <pc:sldMkLst>
          <pc:docMk/>
          <pc:sldMk cId="1661406355" sldId="283"/>
        </pc:sldMkLst>
        <pc:spChg chg="del mod">
          <ac:chgData name="김 민수" userId="89562435bbb95335" providerId="LiveId" clId="{C7ADA7E5-6FE6-431B-B857-10495429D031}" dt="2021-05-27T04:09:11.731" v="9" actId="478"/>
          <ac:spMkLst>
            <pc:docMk/>
            <pc:sldMk cId="1661406355" sldId="283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09:14.718" v="15"/>
          <ac:spMkLst>
            <pc:docMk/>
            <pc:sldMk cId="1661406355" sldId="283"/>
            <ac:spMk id="9" creationId="{00000000-0000-0000-0000-000000000000}"/>
          </ac:spMkLst>
        </pc:spChg>
        <pc:picChg chg="add del mod">
          <ac:chgData name="김 민수" userId="89562435bbb95335" providerId="LiveId" clId="{C7ADA7E5-6FE6-431B-B857-10495429D031}" dt="2021-05-27T04:20:27.573" v="44" actId="478"/>
          <ac:picMkLst>
            <pc:docMk/>
            <pc:sldMk cId="1661406355" sldId="283"/>
            <ac:picMk id="11" creationId="{FDB4C1F0-B418-48E7-84F9-FD651F89E399}"/>
          </ac:picMkLst>
        </pc:picChg>
        <pc:picChg chg="add mod">
          <ac:chgData name="김 민수" userId="89562435bbb95335" providerId="LiveId" clId="{C7ADA7E5-6FE6-431B-B857-10495429D031}" dt="2021-05-27T04:15:43.064" v="19"/>
          <ac:picMkLst>
            <pc:docMk/>
            <pc:sldMk cId="1661406355" sldId="283"/>
            <ac:picMk id="12" creationId="{20346B77-E099-4CC3-ACDD-95BB274C2A53}"/>
          </ac:picMkLst>
        </pc:picChg>
        <pc:picChg chg="add mod">
          <ac:chgData name="김 민수" userId="89562435bbb95335" providerId="LiveId" clId="{C7ADA7E5-6FE6-431B-B857-10495429D031}" dt="2021-05-27T04:20:30.244" v="47" actId="1076"/>
          <ac:picMkLst>
            <pc:docMk/>
            <pc:sldMk cId="1661406355" sldId="283"/>
            <ac:picMk id="14" creationId="{03D160CB-67F1-4DDC-91E4-83A3C7BF6036}"/>
          </ac:picMkLst>
        </pc:picChg>
      </pc:sldChg>
      <pc:sldChg chg="addSp delSp modSp mod modAnim">
        <pc:chgData name="김 민수" userId="89562435bbb95335" providerId="LiveId" clId="{C7ADA7E5-6FE6-431B-B857-10495429D031}" dt="2021-05-27T04:07:22.835" v="7" actId="14100"/>
        <pc:sldMkLst>
          <pc:docMk/>
          <pc:sldMk cId="609534403" sldId="290"/>
        </pc:sldMkLst>
        <pc:spChg chg="del">
          <ac:chgData name="김 민수" userId="89562435bbb95335" providerId="LiveId" clId="{C7ADA7E5-6FE6-431B-B857-10495429D031}" dt="2021-05-27T04:05:34.631" v="0" actId="478"/>
          <ac:spMkLst>
            <pc:docMk/>
            <pc:sldMk cId="609534403" sldId="290"/>
            <ac:spMk id="8" creationId="{022E8EBC-75A8-48A7-907E-2462EDE69FEE}"/>
          </ac:spMkLst>
        </pc:spChg>
        <pc:spChg chg="add del mod">
          <ac:chgData name="김 민수" userId="89562435bbb95335" providerId="LiveId" clId="{C7ADA7E5-6FE6-431B-B857-10495429D031}" dt="2021-05-27T04:07:15.153" v="5" actId="478"/>
          <ac:spMkLst>
            <pc:docMk/>
            <pc:sldMk cId="609534403" sldId="290"/>
            <ac:spMk id="9" creationId="{C463D631-F858-4689-891D-118657785174}"/>
          </ac:spMkLst>
        </pc:spChg>
        <pc:picChg chg="add mod">
          <ac:chgData name="김 민수" userId="89562435bbb95335" providerId="LiveId" clId="{C7ADA7E5-6FE6-431B-B857-10495429D031}" dt="2021-05-27T04:07:22.835" v="7" actId="14100"/>
          <ac:picMkLst>
            <pc:docMk/>
            <pc:sldMk cId="609534403" sldId="290"/>
            <ac:picMk id="10" creationId="{789CD463-C6E2-4F8F-A123-E48BD6269689}"/>
          </ac:picMkLst>
        </pc:picChg>
      </pc:sldChg>
      <pc:sldChg chg="addSp delSp modSp add mod">
        <pc:chgData name="김 민수" userId="89562435bbb95335" providerId="LiveId" clId="{C7ADA7E5-6FE6-431B-B857-10495429D031}" dt="2021-05-27T04:20:31.836" v="48" actId="1076"/>
        <pc:sldMkLst>
          <pc:docMk/>
          <pc:sldMk cId="3746752714" sldId="291"/>
        </pc:sldMkLst>
        <pc:spChg chg="mod">
          <ac:chgData name="김 민수" userId="89562435bbb95335" providerId="LiveId" clId="{C7ADA7E5-6FE6-431B-B857-10495429D031}" dt="2021-05-27T04:15:47.951" v="35"/>
          <ac:spMkLst>
            <pc:docMk/>
            <pc:sldMk cId="3746752714" sldId="291"/>
            <ac:spMk id="9" creationId="{00000000-0000-0000-0000-000000000000}"/>
          </ac:spMkLst>
        </pc:spChg>
        <pc:picChg chg="add mod">
          <ac:chgData name="김 민수" userId="89562435bbb95335" providerId="LiveId" clId="{C7ADA7E5-6FE6-431B-B857-10495429D031}" dt="2021-05-27T04:20:31.836" v="48" actId="1076"/>
          <ac:picMkLst>
            <pc:docMk/>
            <pc:sldMk cId="3746752714" sldId="291"/>
            <ac:picMk id="10" creationId="{6C1D48BB-730E-49A0-984E-CE5ACDDB21C1}"/>
          </ac:picMkLst>
        </pc:picChg>
        <pc:picChg chg="del">
          <ac:chgData name="김 민수" userId="89562435bbb95335" providerId="LiveId" clId="{C7ADA7E5-6FE6-431B-B857-10495429D031}" dt="2021-05-27T04:19:41.502" v="36" actId="478"/>
          <ac:picMkLst>
            <pc:docMk/>
            <pc:sldMk cId="3746752714" sldId="291"/>
            <ac:picMk id="11" creationId="{FDB4C1F0-B418-48E7-84F9-FD651F89E399}"/>
          </ac:picMkLst>
        </pc:picChg>
      </pc:sldChg>
      <pc:sldChg chg="addSp delSp modSp add mod ord">
        <pc:chgData name="김 민수" userId="89562435bbb95335" providerId="LiveId" clId="{C7ADA7E5-6FE6-431B-B857-10495429D031}" dt="2021-05-27T04:23:27.504" v="96"/>
        <pc:sldMkLst>
          <pc:docMk/>
          <pc:sldMk cId="1940221119" sldId="292"/>
        </pc:sldMkLst>
        <pc:spChg chg="mod">
          <ac:chgData name="김 민수" userId="89562435bbb95335" providerId="LiveId" clId="{C7ADA7E5-6FE6-431B-B857-10495429D031}" dt="2021-05-27T04:22:27.589" v="66" actId="14100"/>
          <ac:spMkLst>
            <pc:docMk/>
            <pc:sldMk cId="1940221119" sldId="292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22:03.931" v="56" actId="1076"/>
          <ac:spMkLst>
            <pc:docMk/>
            <pc:sldMk cId="1940221119" sldId="292"/>
            <ac:spMk id="9" creationId="{00000000-0000-0000-0000-000000000000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0" creationId="{A773DA1F-7C0B-46D7-ABEA-B0AFBECB1954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1" creationId="{684D7D3B-7495-486E-B1EA-525631173777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2" creationId="{4690FF07-6FD2-44EC-BDEE-BA30D109AD04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5" creationId="{48DBFD0D-9865-499F-899F-2F25374A2CA1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7" creationId="{B3F059B7-317C-414E-9791-E4003FF0D8BA}"/>
          </ac:spMkLst>
        </pc:spChg>
        <pc:spChg chg="add mod">
          <ac:chgData name="김 민수" userId="89562435bbb95335" providerId="LiveId" clId="{C7ADA7E5-6FE6-431B-B857-10495429D031}" dt="2021-05-27T04:22:40.083" v="86"/>
          <ac:spMkLst>
            <pc:docMk/>
            <pc:sldMk cId="1940221119" sldId="292"/>
            <ac:spMk id="18" creationId="{F8EF2CFE-7C23-4750-9FE7-582782278B9C}"/>
          </ac:spMkLst>
        </pc:spChg>
        <pc:spChg chg="add mod">
          <ac:chgData name="김 민수" userId="89562435bbb95335" providerId="LiveId" clId="{C7ADA7E5-6FE6-431B-B857-10495429D031}" dt="2021-05-27T04:23:27.504" v="96"/>
          <ac:spMkLst>
            <pc:docMk/>
            <pc:sldMk cId="1940221119" sldId="292"/>
            <ac:spMk id="19" creationId="{CAB1C7E0-BBE6-40DF-BE67-6738526C2B0E}"/>
          </ac:spMkLst>
        </pc:spChg>
        <pc:picChg chg="mod">
          <ac:chgData name="김 민수" userId="89562435bbb95335" providerId="LiveId" clId="{C7ADA7E5-6FE6-431B-B857-10495429D031}" dt="2021-05-27T04:22:31.344" v="69" actId="1076"/>
          <ac:picMkLst>
            <pc:docMk/>
            <pc:sldMk cId="1940221119" sldId="292"/>
            <ac:picMk id="3" creationId="{00000000-0000-0000-0000-000000000000}"/>
          </ac:picMkLst>
        </pc:pic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3" creationId="{12B825FC-BB3B-41B4-9787-104A231A684B}"/>
          </ac:cxnSpMkLst>
        </pc:cxn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6" creationId="{E40D8A4B-840C-4502-93D5-C96048216877}"/>
          </ac:cxnSpMkLst>
        </pc:cxnChg>
      </pc:sldChg>
      <pc:sldChg chg="new del">
        <pc:chgData name="김 민수" userId="89562435bbb95335" providerId="LiveId" clId="{C7ADA7E5-6FE6-431B-B857-10495429D031}" dt="2021-05-27T04:21:48.520" v="50" actId="680"/>
        <pc:sldMkLst>
          <pc:docMk/>
          <pc:sldMk cId="2571312107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22F00-44D5-4023-A986-C9087253867B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A563A-966D-4C2E-8709-E8776D16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2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2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9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2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9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9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0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3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2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문서에 인식된 이미지를 </a:t>
            </a:r>
            <a:r>
              <a:rPr lang="ko-KR" altLang="en-US" dirty="0" err="1"/>
              <a:t>붙여넣거나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1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NIOKkvimLdRiX4SEPnec7ZIy3rl9CCzilnVnqP7cev4/edit#gid=1115838130" TargetMode="External"/><Relationship Id="rId5" Type="http://schemas.openxmlformats.org/officeDocument/2006/relationships/hyperlink" Target="https://m.blog.naver.com/PostList.nhn?blogId=1n_out" TargetMode="External"/><Relationship Id="rId4" Type="http://schemas.openxmlformats.org/officeDocument/2006/relationships/hyperlink" Target="https://www.oppadu.com/%EC%97%91%EC%85%80-%EA%B0%84%ED%8A%B8%EC%B0%A8%ED%8A%B8-%EB%A7%8C%EB%93%A4%EA%B8%B0-%EA%B8%B0%EC%B4%8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96465" y="2521226"/>
            <a:ext cx="7295535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93289" y="2962718"/>
            <a:ext cx="267893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간식 </a:t>
            </a: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뭐먹지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3289" y="3967441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김두영 김민수 박지민 이승우 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F45358-D43A-4F9A-9849-78E4A9052212}"/>
              </a:ext>
            </a:extLst>
          </p:cNvPr>
          <p:cNvSpPr/>
          <p:nvPr/>
        </p:nvSpPr>
        <p:spPr>
          <a:xfrm>
            <a:off x="2550376" y="1653342"/>
            <a:ext cx="3524066" cy="2369082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02537" y="122047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구조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476F153-459A-4298-A773-D31D9C197942}"/>
              </a:ext>
            </a:extLst>
          </p:cNvPr>
          <p:cNvSpPr/>
          <p:nvPr/>
        </p:nvSpPr>
        <p:spPr>
          <a:xfrm>
            <a:off x="8058887" y="2080968"/>
            <a:ext cx="3487803" cy="328610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257D4A-A23B-473E-88B1-4B715722812A}"/>
              </a:ext>
            </a:extLst>
          </p:cNvPr>
          <p:cNvSpPr/>
          <p:nvPr/>
        </p:nvSpPr>
        <p:spPr>
          <a:xfrm>
            <a:off x="9124116" y="2314663"/>
            <a:ext cx="1357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DEF45358-D43A-4F9A-9849-78E4A9052212}"/>
              </a:ext>
            </a:extLst>
          </p:cNvPr>
          <p:cNvSpPr/>
          <p:nvPr/>
        </p:nvSpPr>
        <p:spPr>
          <a:xfrm>
            <a:off x="2550376" y="4141781"/>
            <a:ext cx="3498212" cy="2450581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257D4A-A23B-473E-88B1-4B715722812A}"/>
              </a:ext>
            </a:extLst>
          </p:cNvPr>
          <p:cNvSpPr/>
          <p:nvPr/>
        </p:nvSpPr>
        <p:spPr>
          <a:xfrm>
            <a:off x="3057942" y="1882016"/>
            <a:ext cx="2807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Street vendor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257D4A-A23B-473E-88B1-4B715722812A}"/>
              </a:ext>
            </a:extLst>
          </p:cNvPr>
          <p:cNvSpPr/>
          <p:nvPr/>
        </p:nvSpPr>
        <p:spPr>
          <a:xfrm>
            <a:off x="3323219" y="4284007"/>
            <a:ext cx="1987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customer</a:t>
            </a:r>
          </a:p>
        </p:txBody>
      </p:sp>
      <p:sp>
        <p:nvSpPr>
          <p:cNvPr id="10" name="타원 9"/>
          <p:cNvSpPr/>
          <p:nvPr/>
        </p:nvSpPr>
        <p:spPr>
          <a:xfrm>
            <a:off x="3027592" y="2609602"/>
            <a:ext cx="2453956" cy="12032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및 시간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057942" y="5240298"/>
            <a:ext cx="2453956" cy="12032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노점 정보 확인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즐겨찾기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575810" y="3162811"/>
            <a:ext cx="2468110" cy="12032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노점 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화살표 연결선 12"/>
          <p:cNvCxnSpPr>
            <a:cxnSpLocks/>
            <a:stCxn id="10" idx="6"/>
            <a:endCxn id="31" idx="2"/>
          </p:cNvCxnSpPr>
          <p:nvPr/>
        </p:nvCxnSpPr>
        <p:spPr>
          <a:xfrm>
            <a:off x="5481548" y="3211219"/>
            <a:ext cx="3094262" cy="553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stCxn id="30" idx="6"/>
            <a:endCxn id="31" idx="2"/>
          </p:cNvCxnSpPr>
          <p:nvPr/>
        </p:nvCxnSpPr>
        <p:spPr>
          <a:xfrm flipV="1">
            <a:off x="5511898" y="3764428"/>
            <a:ext cx="3063912" cy="207748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264584" y="796300"/>
            <a:ext cx="1646609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4D4C4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사각형: 둥근 모서리 7">
            <a:extLst>
              <a:ext uri="{FF2B5EF4-FFF2-40B4-BE49-F238E27FC236}">
                <a16:creationId xmlns:a16="http://schemas.microsoft.com/office/drawing/2014/main" id="{04CC4E71-12BB-485A-900C-CF40E986966F}"/>
              </a:ext>
            </a:extLst>
          </p:cNvPr>
          <p:cNvSpPr/>
          <p:nvPr/>
        </p:nvSpPr>
        <p:spPr>
          <a:xfrm>
            <a:off x="2268454" y="904242"/>
            <a:ext cx="4147901" cy="5823604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3738668" y="981292"/>
            <a:ext cx="1121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80657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26A648-B1CD-406D-8566-CDD2D32AE699}"/>
              </a:ext>
            </a:extLst>
          </p:cNvPr>
          <p:cNvSpPr/>
          <p:nvPr/>
        </p:nvSpPr>
        <p:spPr>
          <a:xfrm>
            <a:off x="7232073" y="4416136"/>
            <a:ext cx="4959927" cy="244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-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https://m.blog.naver.com/PostList.nhn?blogId=1n_out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ppt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https://github.com/KIMTHE/KNU-MAP1-20212-Team01-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https://docs.google.com/spreadsheets/d/1NIOKkvimLdRiX4SEPnec7ZIy3rl9CCzilnVnqP7cev4/edit#gid=1115838130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WBS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https://www.flaticon.com/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26128" y="549234"/>
            <a:ext cx="4684241" cy="56890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51058" y="961316"/>
            <a:ext cx="1031051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51058" y="1639966"/>
            <a:ext cx="3621974" cy="378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소개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2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41E52E-87B9-4B98-92C8-3F107A4F526C}"/>
              </a:ext>
            </a:extLst>
          </p:cNvPr>
          <p:cNvSpPr/>
          <p:nvPr/>
        </p:nvSpPr>
        <p:spPr>
          <a:xfrm>
            <a:off x="2186345" y="0"/>
            <a:ext cx="2445840" cy="67776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28FA7A-3B19-43D4-B2DB-FDFB9FB34144}"/>
              </a:ext>
            </a:extLst>
          </p:cNvPr>
          <p:cNvSpPr txBox="1"/>
          <p:nvPr/>
        </p:nvSpPr>
        <p:spPr>
          <a:xfrm>
            <a:off x="2186345" y="4436799"/>
            <a:ext cx="244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김민수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관리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413B445-FEF8-4773-8451-04379DCE1358}"/>
              </a:ext>
            </a:extLst>
          </p:cNvPr>
          <p:cNvSpPr/>
          <p:nvPr/>
        </p:nvSpPr>
        <p:spPr>
          <a:xfrm>
            <a:off x="2312881" y="1758950"/>
            <a:ext cx="2253314" cy="2276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2255BA-6A3C-4F11-9F1F-4384F381FC92}"/>
              </a:ext>
            </a:extLst>
          </p:cNvPr>
          <p:cNvSpPr/>
          <p:nvPr/>
        </p:nvSpPr>
        <p:spPr>
          <a:xfrm>
            <a:off x="4645065" y="10160"/>
            <a:ext cx="2445840" cy="67776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471211-917F-4B71-A1D9-E4BEACE34D5D}"/>
              </a:ext>
            </a:extLst>
          </p:cNvPr>
          <p:cNvSpPr txBox="1"/>
          <p:nvPr/>
        </p:nvSpPr>
        <p:spPr>
          <a:xfrm>
            <a:off x="4645065" y="4446959"/>
            <a:ext cx="244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김두영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366DD58-019F-4753-B681-4452879DDF48}"/>
              </a:ext>
            </a:extLst>
          </p:cNvPr>
          <p:cNvSpPr/>
          <p:nvPr/>
        </p:nvSpPr>
        <p:spPr>
          <a:xfrm>
            <a:off x="4771601" y="1769110"/>
            <a:ext cx="2253314" cy="2276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070A187-DD96-4E0D-81D3-66D4033863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61" y="1921509"/>
            <a:ext cx="1821637" cy="1821637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6099027B-3594-4D49-B4B3-2DB8CEC80E0F}"/>
              </a:ext>
            </a:extLst>
          </p:cNvPr>
          <p:cNvSpPr/>
          <p:nvPr/>
        </p:nvSpPr>
        <p:spPr>
          <a:xfrm>
            <a:off x="7103785" y="8745"/>
            <a:ext cx="2445840" cy="67776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8623C1-C460-4D44-9E18-FE8E95EE52F2}"/>
              </a:ext>
            </a:extLst>
          </p:cNvPr>
          <p:cNvSpPr txBox="1"/>
          <p:nvPr/>
        </p:nvSpPr>
        <p:spPr>
          <a:xfrm>
            <a:off x="7103785" y="4445544"/>
            <a:ext cx="244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박지민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E12AA-F894-4511-BB4A-4F4794D8A7CE}"/>
              </a:ext>
            </a:extLst>
          </p:cNvPr>
          <p:cNvSpPr/>
          <p:nvPr/>
        </p:nvSpPr>
        <p:spPr>
          <a:xfrm>
            <a:off x="7230321" y="1767695"/>
            <a:ext cx="2253314" cy="2276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C3C648B-3ABB-4883-B290-0C3DC79974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81" y="1920094"/>
            <a:ext cx="1821637" cy="1821637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B9DC9F-80BE-42AF-8081-6F638EE222B7}"/>
              </a:ext>
            </a:extLst>
          </p:cNvPr>
          <p:cNvSpPr/>
          <p:nvPr/>
        </p:nvSpPr>
        <p:spPr>
          <a:xfrm>
            <a:off x="9562505" y="11575"/>
            <a:ext cx="2445840" cy="67776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E942F-C871-476E-817D-3A8C760BBD5C}"/>
              </a:ext>
            </a:extLst>
          </p:cNvPr>
          <p:cNvSpPr txBox="1"/>
          <p:nvPr/>
        </p:nvSpPr>
        <p:spPr>
          <a:xfrm>
            <a:off x="9582050" y="4445544"/>
            <a:ext cx="244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구축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FA37C21-BB59-47FE-9834-62991C2AA347}"/>
              </a:ext>
            </a:extLst>
          </p:cNvPr>
          <p:cNvSpPr/>
          <p:nvPr/>
        </p:nvSpPr>
        <p:spPr>
          <a:xfrm>
            <a:off x="9689041" y="1770525"/>
            <a:ext cx="2253314" cy="2276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C8F11776-B477-4E4E-B901-5D7371A0B5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01" y="1922924"/>
            <a:ext cx="1821637" cy="1821637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31311F3A-2294-4C9B-A511-FD580E1E55C5}"/>
              </a:ext>
            </a:extLst>
          </p:cNvPr>
          <p:cNvGrpSpPr/>
          <p:nvPr/>
        </p:nvGrpSpPr>
        <p:grpSpPr>
          <a:xfrm>
            <a:off x="2313732" y="1767695"/>
            <a:ext cx="2253314" cy="2276034"/>
            <a:chOff x="613711" y="1685925"/>
            <a:chExt cx="2445840" cy="24379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538F5E3-DC50-4C0B-9C2B-6A9921A84833}"/>
                </a:ext>
              </a:extLst>
            </p:cNvPr>
            <p:cNvSpPr/>
            <p:nvPr/>
          </p:nvSpPr>
          <p:spPr>
            <a:xfrm>
              <a:off x="613711" y="1685925"/>
              <a:ext cx="2445840" cy="2437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F65A779-FDBA-4EB3-AF64-84E474194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08" y="1775561"/>
              <a:ext cx="2098446" cy="2098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4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49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9662" y="796300"/>
            <a:ext cx="172153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6450962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원하는 노점이 어디에 있는지 알기 어려움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무슨 시간대에 무슨 메뉴를 판매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??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5EC0D32-B167-42EC-968B-D43E3CD8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047" y="2799988"/>
            <a:ext cx="1614488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54" y="2115185"/>
            <a:ext cx="3193644" cy="31936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045E30-9D58-4ADC-96EC-6D43E6D4DB14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353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353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5353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80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7189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33701" y="1371600"/>
            <a:ext cx="3543300" cy="350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63F6CA-EE9D-4041-A5A8-89BDDA48E6C1}"/>
              </a:ext>
            </a:extLst>
          </p:cNvPr>
          <p:cNvSpPr/>
          <p:nvPr/>
        </p:nvSpPr>
        <p:spPr>
          <a:xfrm>
            <a:off x="4064759" y="816005"/>
            <a:ext cx="1281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703309" y="1371600"/>
            <a:ext cx="3543300" cy="350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63F6CA-EE9D-4041-A5A8-89BDDA48E6C1}"/>
              </a:ext>
            </a:extLst>
          </p:cNvPr>
          <p:cNvSpPr/>
          <p:nvPr/>
        </p:nvSpPr>
        <p:spPr>
          <a:xfrm>
            <a:off x="8834367" y="848380"/>
            <a:ext cx="1281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판매자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16" y="2151266"/>
            <a:ext cx="1945868" cy="19458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87851" y="5117068"/>
            <a:ext cx="223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노점 방문 가능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260" y="2151266"/>
            <a:ext cx="2171395" cy="21713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01076" y="5098755"/>
            <a:ext cx="234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 증가 및 고객 확보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D54BEEF-6E0B-4496-A1AA-141EB2F09EF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925DCF4-8D75-4DFF-97CC-440386FA49EE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1A45F8-3443-4230-B76C-826413716FF0}"/>
              </a:ext>
            </a:extLst>
          </p:cNvPr>
          <p:cNvSpPr txBox="1"/>
          <p:nvPr/>
        </p:nvSpPr>
        <p:spPr>
          <a:xfrm>
            <a:off x="189662" y="796300"/>
            <a:ext cx="172153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C6FEA-B6E6-4310-BF5E-6A66E322E90A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353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353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5353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37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5725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세부기능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2F498-7DE1-404D-88A2-F39C06795DEF}"/>
              </a:ext>
            </a:extLst>
          </p:cNvPr>
          <p:cNvSpPr txBox="1"/>
          <p:nvPr/>
        </p:nvSpPr>
        <p:spPr>
          <a:xfrm>
            <a:off x="2597788" y="1526862"/>
            <a:ext cx="9107516" cy="34317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노점 상인은 어플리케이션에 위치를 등록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소비자는 원하는 노점 확인 및 즐겨 찾기 등록 가능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7F90D-8816-4A46-99BA-4FB487229517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4D4C4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59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노점상인은 자신의 위치를 어플리케이션에 등록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7" y="1878165"/>
            <a:ext cx="3609670" cy="360967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7E56C9-FC09-4007-B1AA-833894105F4F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856339F-EF4F-44F4-BC18-CC0565C1CBFA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9CAC34-3846-4FB5-934D-9FFEED5B56DC}"/>
              </a:ext>
            </a:extLst>
          </p:cNvPr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9F20B-10BC-4446-8597-F6328BA7F1E3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4D4C4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Takoyaki free icon">
            <a:extLst>
              <a:ext uri="{FF2B5EF4-FFF2-40B4-BE49-F238E27FC236}">
                <a16:creationId xmlns:a16="http://schemas.microsoft.com/office/drawing/2014/main" id="{242065C5-B10F-4364-8C4B-F6975F2D9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303" y="1526862"/>
            <a:ext cx="2600960" cy="26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BD36C7-B9A2-4020-A6DA-59DB434B8C03}"/>
              </a:ext>
            </a:extLst>
          </p:cNvPr>
          <p:cNvCxnSpPr>
            <a:cxnSpLocks/>
          </p:cNvCxnSpPr>
          <p:nvPr/>
        </p:nvCxnSpPr>
        <p:spPr>
          <a:xfrm flipH="1" flipV="1">
            <a:off x="4921091" y="3180080"/>
            <a:ext cx="3184212" cy="64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oney free icon">
            <a:extLst>
              <a:ext uri="{FF2B5EF4-FFF2-40B4-BE49-F238E27FC236}">
                <a16:creationId xmlns:a16="http://schemas.microsoft.com/office/drawing/2014/main" id="{65D6677A-914F-4AE9-A897-82A9B51F9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332" y="3683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3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97788" y="294284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소비자는 위치 확인 및 즐겨 찾기 가능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65" y="2371642"/>
            <a:ext cx="2601185" cy="26011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255" y="2886574"/>
            <a:ext cx="1571320" cy="15713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65" y="2075412"/>
            <a:ext cx="3193644" cy="3193644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4972050" y="3414623"/>
            <a:ext cx="1631347" cy="5192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1E68EC-C163-4866-867B-5ACA57056F3D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7AC900-B6F9-424C-BBD7-6DF3D1C31F83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01B774-ECA7-437D-95A2-DDA65171FDBD}"/>
              </a:ext>
            </a:extLst>
          </p:cNvPr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B4D14-FEFE-4C21-B637-4B827D1BC64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D4C4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4D4C4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22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간트차트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5BF509-9D7E-49B7-AEAD-1D962E66141C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A37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A37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</a:t>
            </a:r>
            <a:endParaRPr lang="en-US" altLang="ko-KR" sz="1400" dirty="0">
              <a:solidFill>
                <a:srgbClr val="3A37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구조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41FEF8-1824-4D4A-8396-7203F3C68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706" y="1712912"/>
            <a:ext cx="92868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7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404</Words>
  <Application>Microsoft Office PowerPoint</Application>
  <PresentationFormat>와이드스크린</PresentationFormat>
  <Paragraphs>130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나눔바른고딕</vt:lpstr>
      <vt:lpstr>맑은 고딕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김 민수</cp:lastModifiedBy>
  <cp:revision>171</cp:revision>
  <dcterms:created xsi:type="dcterms:W3CDTF">2016-01-11T10:13:19Z</dcterms:created>
  <dcterms:modified xsi:type="dcterms:W3CDTF">2021-10-18T08:45:08Z</dcterms:modified>
</cp:coreProperties>
</file>