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95" r:id="rId4"/>
    <p:sldId id="258" r:id="rId5"/>
    <p:sldId id="300" r:id="rId6"/>
    <p:sldId id="296" r:id="rId7"/>
    <p:sldId id="294" r:id="rId8"/>
    <p:sldId id="297" r:id="rId9"/>
    <p:sldId id="299" r:id="rId10"/>
    <p:sldId id="301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736"/>
    <a:srgbClr val="595959"/>
    <a:srgbClr val="4D4C4B"/>
    <a:srgbClr val="535352"/>
    <a:srgbClr val="FFD966"/>
    <a:srgbClr val="E3E3E3"/>
    <a:srgbClr val="F0F0F0"/>
    <a:srgbClr val="FFFFFF"/>
    <a:srgbClr val="E1E1E1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9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9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0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문서에 인식된 이미지를 </a:t>
            </a:r>
            <a:r>
              <a:rPr lang="ko-KR" altLang="en-US" dirty="0" err="1"/>
              <a:t>붙여넣거나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NIOKkvimLdRiX4SEPnec7ZIy3rl9CCzilnVnqP7cev4/edit#gid=1115838130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729553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3289" y="2962718"/>
            <a:ext cx="267893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간식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뭐먹지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50376" y="1653342"/>
            <a:ext cx="3524066" cy="236908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476F153-459A-4298-A773-D31D9C197942}"/>
              </a:ext>
            </a:extLst>
          </p:cNvPr>
          <p:cNvSpPr/>
          <p:nvPr/>
        </p:nvSpPr>
        <p:spPr>
          <a:xfrm>
            <a:off x="8058887" y="1280160"/>
            <a:ext cx="3487803" cy="428752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9124116" y="1457647"/>
            <a:ext cx="1357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50376" y="4141781"/>
            <a:ext cx="3498212" cy="245058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3057942" y="1882016"/>
            <a:ext cx="280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Street vendor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3323219" y="4284007"/>
            <a:ext cx="1987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customer</a:t>
            </a:r>
          </a:p>
        </p:txBody>
      </p:sp>
      <p:sp>
        <p:nvSpPr>
          <p:cNvPr id="10" name="타원 9"/>
          <p:cNvSpPr/>
          <p:nvPr/>
        </p:nvSpPr>
        <p:spPr>
          <a:xfrm>
            <a:off x="3027592" y="2609602"/>
            <a:ext cx="245395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및 시간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21480" y="5155332"/>
            <a:ext cx="245395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정보 확인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1004" y="2801663"/>
            <a:ext cx="2468110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및 관리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/>
          <p:cNvCxnSpPr>
            <a:cxnSpLocks/>
            <a:stCxn id="8" idx="3"/>
            <a:endCxn id="18" idx="1"/>
          </p:cNvCxnSpPr>
          <p:nvPr/>
        </p:nvCxnSpPr>
        <p:spPr>
          <a:xfrm>
            <a:off x="6074442" y="2837883"/>
            <a:ext cx="1984445" cy="58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24" idx="3"/>
            <a:endCxn id="18" idx="1"/>
          </p:cNvCxnSpPr>
          <p:nvPr/>
        </p:nvCxnSpPr>
        <p:spPr>
          <a:xfrm flipV="1">
            <a:off x="6048588" y="3423920"/>
            <a:ext cx="2010299" cy="19431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264584" y="796300"/>
            <a:ext cx="1646609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사각형: 둥근 모서리 7">
            <a:extLst>
              <a:ext uri="{FF2B5EF4-FFF2-40B4-BE49-F238E27FC236}">
                <a16:creationId xmlns:a16="http://schemas.microsoft.com/office/drawing/2014/main" id="{04CC4E71-12BB-485A-900C-CF40E986966F}"/>
              </a:ext>
            </a:extLst>
          </p:cNvPr>
          <p:cNvSpPr/>
          <p:nvPr/>
        </p:nvSpPr>
        <p:spPr>
          <a:xfrm>
            <a:off x="2268454" y="182882"/>
            <a:ext cx="4147901" cy="65449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5" y="634871"/>
            <a:ext cx="1121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client</a:t>
            </a:r>
          </a:p>
        </p:txBody>
      </p:sp>
      <p:pic>
        <p:nvPicPr>
          <p:cNvPr id="2050" name="Picture 2" descr="안드로이드 아키텍처 패턴 - MVC가 뭘까?">
            <a:extLst>
              <a:ext uri="{FF2B5EF4-FFF2-40B4-BE49-F238E27FC236}">
                <a16:creationId xmlns:a16="http://schemas.microsoft.com/office/drawing/2014/main" id="{665219C0-6310-4EAD-A0BE-0224A052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74" y="308694"/>
            <a:ext cx="2001775" cy="13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7500EAB8-6A3E-4A0E-BFB6-57E574374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21" y="1935779"/>
            <a:ext cx="2518935" cy="86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B5FDF1F8-5F2F-4BAE-A8C7-6B29FD6EDCAC}"/>
              </a:ext>
            </a:extLst>
          </p:cNvPr>
          <p:cNvSpPr/>
          <p:nvPr/>
        </p:nvSpPr>
        <p:spPr>
          <a:xfrm>
            <a:off x="8529928" y="4170485"/>
            <a:ext cx="278723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및 관리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57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https://github.com/KIMTHE/KNU-MAP1-20212-Team01-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https://docs.google.com/spreadsheets/d/1NIOKkvimLdRiX4SEPnec7ZIy3rl9CCzilnVnqP7cev4/edit#gid=1115838130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WBS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4"/>
            <a:ext cx="4684241" cy="56890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721246"/>
            <a:ext cx="3621974" cy="378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41E52E-87B9-4B98-92C8-3F107A4F526C}"/>
              </a:ext>
            </a:extLst>
          </p:cNvPr>
          <p:cNvSpPr/>
          <p:nvPr/>
        </p:nvSpPr>
        <p:spPr>
          <a:xfrm>
            <a:off x="2186345" y="0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28FA7A-3B19-43D4-B2DB-FDFB9FB34144}"/>
              </a:ext>
            </a:extLst>
          </p:cNvPr>
          <p:cNvSpPr txBox="1"/>
          <p:nvPr/>
        </p:nvSpPr>
        <p:spPr>
          <a:xfrm>
            <a:off x="2186345" y="4436799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13B445-FEF8-4773-8451-04379DCE1358}"/>
              </a:ext>
            </a:extLst>
          </p:cNvPr>
          <p:cNvSpPr/>
          <p:nvPr/>
        </p:nvSpPr>
        <p:spPr>
          <a:xfrm>
            <a:off x="2312881" y="1758950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2255BA-6A3C-4F11-9F1F-4384F381FC92}"/>
              </a:ext>
            </a:extLst>
          </p:cNvPr>
          <p:cNvSpPr/>
          <p:nvPr/>
        </p:nvSpPr>
        <p:spPr>
          <a:xfrm>
            <a:off x="4645065" y="10160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71211-917F-4B71-A1D9-E4BEACE34D5D}"/>
              </a:ext>
            </a:extLst>
          </p:cNvPr>
          <p:cNvSpPr txBox="1"/>
          <p:nvPr/>
        </p:nvSpPr>
        <p:spPr>
          <a:xfrm>
            <a:off x="4645065" y="4446959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김두영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66DD58-019F-4753-B681-4452879DDF48}"/>
              </a:ext>
            </a:extLst>
          </p:cNvPr>
          <p:cNvSpPr/>
          <p:nvPr/>
        </p:nvSpPr>
        <p:spPr>
          <a:xfrm>
            <a:off x="4771601" y="1769110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070A187-DD96-4E0D-81D3-66D4033863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61" y="1921509"/>
            <a:ext cx="1821637" cy="1821637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99027B-3594-4D49-B4B3-2DB8CEC80E0F}"/>
              </a:ext>
            </a:extLst>
          </p:cNvPr>
          <p:cNvSpPr/>
          <p:nvPr/>
        </p:nvSpPr>
        <p:spPr>
          <a:xfrm>
            <a:off x="7103785" y="8745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8623C1-C460-4D44-9E18-FE8E95EE52F2}"/>
              </a:ext>
            </a:extLst>
          </p:cNvPr>
          <p:cNvSpPr txBox="1"/>
          <p:nvPr/>
        </p:nvSpPr>
        <p:spPr>
          <a:xfrm>
            <a:off x="7103785" y="4445544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E12AA-F894-4511-BB4A-4F4794D8A7CE}"/>
              </a:ext>
            </a:extLst>
          </p:cNvPr>
          <p:cNvSpPr/>
          <p:nvPr/>
        </p:nvSpPr>
        <p:spPr>
          <a:xfrm>
            <a:off x="7230321" y="1767695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3C648B-3ABB-4883-B290-0C3DC79974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81" y="1920094"/>
            <a:ext cx="1821637" cy="1821637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B9DC9F-80BE-42AF-8081-6F638EE222B7}"/>
              </a:ext>
            </a:extLst>
          </p:cNvPr>
          <p:cNvSpPr/>
          <p:nvPr/>
        </p:nvSpPr>
        <p:spPr>
          <a:xfrm>
            <a:off x="9562505" y="11575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E942F-C871-476E-817D-3A8C760BBD5C}"/>
              </a:ext>
            </a:extLst>
          </p:cNvPr>
          <p:cNvSpPr txBox="1"/>
          <p:nvPr/>
        </p:nvSpPr>
        <p:spPr>
          <a:xfrm>
            <a:off x="9582050" y="4445544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구축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A37C21-BB59-47FE-9834-62991C2AA347}"/>
              </a:ext>
            </a:extLst>
          </p:cNvPr>
          <p:cNvSpPr/>
          <p:nvPr/>
        </p:nvSpPr>
        <p:spPr>
          <a:xfrm>
            <a:off x="9689041" y="1770525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8F11776-B477-4E4E-B901-5D7371A0B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1" y="1922924"/>
            <a:ext cx="1821637" cy="182163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1311F3A-2294-4C9B-A511-FD580E1E55C5}"/>
              </a:ext>
            </a:extLst>
          </p:cNvPr>
          <p:cNvGrpSpPr/>
          <p:nvPr/>
        </p:nvGrpSpPr>
        <p:grpSpPr>
          <a:xfrm>
            <a:off x="2313732" y="1767695"/>
            <a:ext cx="2253314" cy="2276034"/>
            <a:chOff x="613711" y="1685925"/>
            <a:chExt cx="2445840" cy="24379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538F5E3-DC50-4C0B-9C2B-6A9921A84833}"/>
                </a:ext>
              </a:extLst>
            </p:cNvPr>
            <p:cNvSpPr/>
            <p:nvPr/>
          </p:nvSpPr>
          <p:spPr>
            <a:xfrm>
              <a:off x="613711" y="1685925"/>
              <a:ext cx="2445840" cy="2437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F65A779-FDBA-4EB3-AF64-84E474194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08" y="1775561"/>
              <a:ext cx="2098446" cy="209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9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662" y="796300"/>
            <a:ext cx="172153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6450962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노점이 어디에 있는지 알기 어려움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무슨 시간대에 무슨 메뉴를 판매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5EC0D32-B167-42EC-968B-D43E3CD8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16" y="3661690"/>
            <a:ext cx="1614488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19" y="2064868"/>
            <a:ext cx="3193644" cy="3193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045E30-9D58-4ADC-96EC-6D43E6D4DB14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5353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Where free icon">
            <a:extLst>
              <a:ext uri="{FF2B5EF4-FFF2-40B4-BE49-F238E27FC236}">
                <a16:creationId xmlns:a16="http://schemas.microsoft.com/office/drawing/2014/main" id="{9D84EAA5-2E57-4A44-98EC-0D52F1537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69" y="2097519"/>
            <a:ext cx="1614488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adline free icon">
            <a:extLst>
              <a:ext uri="{FF2B5EF4-FFF2-40B4-BE49-F238E27FC236}">
                <a16:creationId xmlns:a16="http://schemas.microsoft.com/office/drawing/2014/main" id="{4601E6E0-6D85-4641-9CAE-AD7C35A3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82" y="1999796"/>
            <a:ext cx="1471627" cy="147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bble chat free icon">
            <a:extLst>
              <a:ext uri="{FF2B5EF4-FFF2-40B4-BE49-F238E27FC236}">
                <a16:creationId xmlns:a16="http://schemas.microsoft.com/office/drawing/2014/main" id="{D108E92A-93AE-4A06-A773-D408C64C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12" y="1719598"/>
            <a:ext cx="2397717" cy="23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33701" y="1371600"/>
            <a:ext cx="3543300" cy="350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4064759" y="816005"/>
            <a:ext cx="128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703309" y="1371600"/>
            <a:ext cx="3543300" cy="350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8834367" y="848380"/>
            <a:ext cx="128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판매자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6" y="2151266"/>
            <a:ext cx="1945868" cy="1945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1275" y="5065013"/>
            <a:ext cx="250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노점 방문 가능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60" y="2151266"/>
            <a:ext cx="2171395" cy="21713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01076" y="5098755"/>
            <a:ext cx="23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 증가 및 고객 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54BEEF-6E0B-4496-A1AA-141EB2F09EF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5DCF4-8D75-4DFF-97CC-440386FA49EE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1A45F8-3443-4230-B76C-826413716FF0}"/>
              </a:ext>
            </a:extLst>
          </p:cNvPr>
          <p:cNvSpPr txBox="1"/>
          <p:nvPr/>
        </p:nvSpPr>
        <p:spPr>
          <a:xfrm>
            <a:off x="189662" y="796300"/>
            <a:ext cx="172153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C6FEA-B6E6-4310-BF5E-6A66E322E90A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5353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7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세부기능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F498-7DE1-404D-88A2-F39C06795DEF}"/>
              </a:ext>
            </a:extLst>
          </p:cNvPr>
          <p:cNvSpPr txBox="1"/>
          <p:nvPr/>
        </p:nvSpPr>
        <p:spPr>
          <a:xfrm>
            <a:off x="2597788" y="1526862"/>
            <a:ext cx="9107516" cy="3431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상인은 어플리케이션에 위치를 등록 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소비자는 원하는 노점 확인 및 북마크 등록 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7F90D-8816-4A46-99BA-4FB487229517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59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노점상인은 자신의 위치를 어플리케이션에 등록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7" y="1878165"/>
            <a:ext cx="3609670" cy="360967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7E56C9-FC09-4007-B1AA-833894105F4F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56339F-EF4F-44F4-BC18-CC0565C1CBFA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9CAC34-3846-4FB5-934D-9FFEED5B56DC}"/>
              </a:ext>
            </a:extLst>
          </p:cNvPr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F20B-10BC-4446-8597-F6328BA7F1E3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Takoyaki free icon">
            <a:extLst>
              <a:ext uri="{FF2B5EF4-FFF2-40B4-BE49-F238E27FC236}">
                <a16:creationId xmlns:a16="http://schemas.microsoft.com/office/drawing/2014/main" id="{242065C5-B10F-4364-8C4B-F6975F2D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03" y="1526862"/>
            <a:ext cx="2600960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BD36C7-B9A2-4020-A6DA-59DB434B8C0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921091" y="3180080"/>
            <a:ext cx="3137796" cy="4775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ey free icon">
            <a:extLst>
              <a:ext uri="{FF2B5EF4-FFF2-40B4-BE49-F238E27FC236}">
                <a16:creationId xmlns:a16="http://schemas.microsoft.com/office/drawing/2014/main" id="{65D6677A-914F-4AE9-A897-82A9B51F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73" y="351171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42BBD5-D74F-4DD2-AB22-6636955548B5}"/>
              </a:ext>
            </a:extLst>
          </p:cNvPr>
          <p:cNvSpPr/>
          <p:nvPr/>
        </p:nvSpPr>
        <p:spPr>
          <a:xfrm>
            <a:off x="8058887" y="1747520"/>
            <a:ext cx="2893593" cy="38201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3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소비자는 위치 확인 및 북마크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65" y="2371642"/>
            <a:ext cx="2601185" cy="26011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97" y="2107473"/>
            <a:ext cx="1571320" cy="15713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89" y="2075412"/>
            <a:ext cx="3193644" cy="319364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972050" y="3414623"/>
            <a:ext cx="1631347" cy="519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1E68EC-C163-4866-867B-5ACA57056F3D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7AC900-B6F9-424C-BBD7-6DF3D1C31F83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01B774-ECA7-437D-95A2-DDA65171FDBD}"/>
              </a:ext>
            </a:extLst>
          </p:cNvPr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B4D14-FEFE-4C21-B637-4B827D1BC64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omment free icon">
            <a:extLst>
              <a:ext uri="{FF2B5EF4-FFF2-40B4-BE49-F238E27FC236}">
                <a16:creationId xmlns:a16="http://schemas.microsoft.com/office/drawing/2014/main" id="{A6DCB89E-3268-4BE9-A1C3-CB009167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31" y="3678793"/>
            <a:ext cx="1699199" cy="169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간트차트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BF509-9D7E-49B7-AEAD-1D962E66141C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A3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A3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3A37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41FEF8-1824-4D4A-8396-7203F3C6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706" y="1712912"/>
            <a:ext cx="9286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408</Words>
  <Application>Microsoft Office PowerPoint</Application>
  <PresentationFormat>와이드스크린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179</cp:revision>
  <dcterms:created xsi:type="dcterms:W3CDTF">2016-01-11T10:13:19Z</dcterms:created>
  <dcterms:modified xsi:type="dcterms:W3CDTF">2021-10-18T10:52:44Z</dcterms:modified>
</cp:coreProperties>
</file>