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301" r:id="rId4"/>
    <p:sldId id="302" r:id="rId5"/>
    <p:sldId id="306" r:id="rId6"/>
    <p:sldId id="307" r:id="rId7"/>
    <p:sldId id="303" r:id="rId8"/>
    <p:sldId id="308" r:id="rId9"/>
    <p:sldId id="309" r:id="rId10"/>
    <p:sldId id="310" r:id="rId11"/>
    <p:sldId id="311" r:id="rId12"/>
    <p:sldId id="312" r:id="rId13"/>
    <p:sldId id="313" r:id="rId14"/>
    <p:sldId id="304" r:id="rId15"/>
    <p:sldId id="305" r:id="rId16"/>
    <p:sldId id="315" r:id="rId17"/>
    <p:sldId id="314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565555"/>
    <a:srgbClr val="4A4847"/>
    <a:srgbClr val="3D3B3A"/>
    <a:srgbClr val="3A3736"/>
    <a:srgbClr val="4D4C4B"/>
    <a:srgbClr val="535352"/>
    <a:srgbClr val="FFD966"/>
    <a:srgbClr val="E3E3E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38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3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5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0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5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4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3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9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7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9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8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5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NIOKkvimLdRiX4SEPnec7ZIy3rl9CCzilnVnqP7cev4/edit#gid=1115838130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665545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3289" y="2962718"/>
            <a:ext cx="280717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간식 뭐 먹지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6879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운영중인 노점의 메뉴를 검색 할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93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6879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노점을 북마크에 등록 할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48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6879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노점의 정보 및 메뉴를 관리할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84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8251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 현재위치에 노점을 영업시작 및 종료할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02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계획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6F48D-6C3A-4687-A901-B3FCDB8C1942}"/>
              </a:ext>
            </a:extLst>
          </p:cNvPr>
          <p:cNvSpPr txBox="1"/>
          <p:nvPr/>
        </p:nvSpPr>
        <p:spPr>
          <a:xfrm>
            <a:off x="2472812" y="1158091"/>
            <a:ext cx="4261620" cy="5119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관련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고객은 북마크 된 노점이 등록되면 알림을 받을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고객은 노점주인에게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예약알림을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보낼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AE6E2-7076-4037-ABC9-49A39B585EB6}"/>
              </a:ext>
            </a:extLst>
          </p:cNvPr>
          <p:cNvSpPr txBox="1"/>
          <p:nvPr/>
        </p:nvSpPr>
        <p:spPr>
          <a:xfrm>
            <a:off x="7221128" y="1158091"/>
            <a:ext cx="4261620" cy="33291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및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 store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9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간트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차트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13D9C9-02DD-4E49-9BC6-A3A29621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1507733"/>
            <a:ext cx="9296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C205D-A295-468C-A43D-63D8C76AFAAC}"/>
              </a:ext>
            </a:extLst>
          </p:cNvPr>
          <p:cNvSpPr txBox="1"/>
          <p:nvPr/>
        </p:nvSpPr>
        <p:spPr>
          <a:xfrm>
            <a:off x="2397889" y="1310491"/>
            <a:ext cx="4389545" cy="46935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convention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Base Structure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#{issue_number} [TYPE] : subject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body(optional)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footer(optional)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8B49E-66F6-448D-8FDB-3ACB9FFFBAA5}"/>
              </a:ext>
            </a:extLst>
          </p:cNvPr>
          <p:cNvSpPr txBox="1"/>
          <p:nvPr/>
        </p:nvSpPr>
        <p:spPr>
          <a:xfrm>
            <a:off x="7142683" y="2257425"/>
            <a:ext cx="5049317" cy="39446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 algn="just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TYPE</a:t>
            </a: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기능 개발</a:t>
            </a: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FIX: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버그 수정</a:t>
            </a: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DOCS: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STYLE: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(xml file)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변경</a:t>
            </a: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REFACTOR: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리팩토링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CHORE: Gradle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이나 설정 세팅할 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FE175-ECF8-483F-94ED-CE26CB695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95" y="1158091"/>
            <a:ext cx="8674100" cy="53800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B0898-E533-4D23-9296-E5AED1755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195" y="1155545"/>
            <a:ext cx="9025186" cy="55788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BC096C-9015-4EC1-AE14-68C35CECA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272" y="1155545"/>
            <a:ext cx="9025186" cy="5622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5F8E0F-3566-480A-8994-28DF852B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0272" y="1111395"/>
            <a:ext cx="9306128" cy="56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링크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6F48D-6C3A-4687-A901-B3FCDB8C1942}"/>
              </a:ext>
            </a:extLst>
          </p:cNvPr>
          <p:cNvSpPr txBox="1"/>
          <p:nvPr/>
        </p:nvSpPr>
        <p:spPr>
          <a:xfrm>
            <a:off x="3025048" y="1526862"/>
            <a:ext cx="7764871" cy="1964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유튜브 시연영상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ㅇ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AE6E2-7076-4037-ABC9-49A39B585EB6}"/>
              </a:ext>
            </a:extLst>
          </p:cNvPr>
          <p:cNvSpPr txBox="1"/>
          <p:nvPr/>
        </p:nvSpPr>
        <p:spPr>
          <a:xfrm>
            <a:off x="3025048" y="3990508"/>
            <a:ext cx="7764872" cy="1964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 algn="ctr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깃허브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https://github.com/KIMTHE/KNU-MAP1-20212-Team01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7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https://github.com/KIMTHE/KNU-MAP1-20212-Team01-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https://docs.google.com/spreadsheets/d/1NIOKkvimLdRiX4SEPnec7ZIy3rl9CCzilnVnqP7cev4/edit#gid=1115838130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WBS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4"/>
            <a:ext cx="4684241" cy="55366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721246"/>
            <a:ext cx="3621974" cy="378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정보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내용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구성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6F48D-6C3A-4687-A901-B3FCDB8C1942}"/>
              </a:ext>
            </a:extLst>
          </p:cNvPr>
          <p:cNvSpPr txBox="1"/>
          <p:nvPr/>
        </p:nvSpPr>
        <p:spPr>
          <a:xfrm>
            <a:off x="7625460" y="438664"/>
            <a:ext cx="4261620" cy="60580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컴퓨터학부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김두영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컴퓨터학부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UI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박지민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컴퓨터학부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이승우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컴퓨터학부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UI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161C18-4E11-42A1-94AB-65E5D008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00" y="1792962"/>
            <a:ext cx="5069840" cy="3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7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4A484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시장 조사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6F48D-6C3A-4687-A901-B3FCDB8C1942}"/>
              </a:ext>
            </a:extLst>
          </p:cNvPr>
          <p:cNvSpPr txBox="1"/>
          <p:nvPr/>
        </p:nvSpPr>
        <p:spPr>
          <a:xfrm>
            <a:off x="6782483" y="1158091"/>
            <a:ext cx="5092585" cy="56733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앱과의 차이점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가게주인이 직접 노점을 등록함으로써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있는 메뉴정보를 제공한다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메뉴에 대한 가격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사진등의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정보를 확인할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실시간으로 노점의 영업유무를 확인가능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896128-BACC-4E79-95C5-828213DE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00" y="2489800"/>
            <a:ext cx="4261620" cy="1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4A484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조사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6F48D-6C3A-4687-A901-B3FCDB8C1942}"/>
              </a:ext>
            </a:extLst>
          </p:cNvPr>
          <p:cNvSpPr txBox="1"/>
          <p:nvPr/>
        </p:nvSpPr>
        <p:spPr>
          <a:xfrm>
            <a:off x="2543579" y="2392313"/>
            <a:ext cx="4261620" cy="33291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노점등록 및 확인을 위해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200$/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무료제공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AE6E2-7076-4037-ABC9-49A39B585EB6}"/>
              </a:ext>
            </a:extLst>
          </p:cNvPr>
          <p:cNvSpPr txBox="1"/>
          <p:nvPr/>
        </p:nvSpPr>
        <p:spPr>
          <a:xfrm>
            <a:off x="7332406" y="2257425"/>
            <a:ext cx="4261620" cy="32008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firebase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데이터를 저장하기 위해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사용량 까지 무료제공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Google Maps Platform FAQ | Google Developers">
            <a:extLst>
              <a:ext uri="{FF2B5EF4-FFF2-40B4-BE49-F238E27FC236}">
                <a16:creationId xmlns:a16="http://schemas.microsoft.com/office/drawing/2014/main" id="{94E0CD0B-4A03-4DD9-9AB0-C99ABFA8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69" y="1042035"/>
            <a:ext cx="3672840" cy="20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F83B4C16-6112-46E0-A200-97792E52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89" y="1305218"/>
            <a:ext cx="4478851" cy="153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Picture 4" descr="파이어베이스 - 위키백과, 우리 모두의 백과사전">
            <a:extLst>
              <a:ext uri="{FF2B5EF4-FFF2-40B4-BE49-F238E27FC236}">
                <a16:creationId xmlns:a16="http://schemas.microsoft.com/office/drawing/2014/main" id="{E7A66817-D1FD-4810-ADB8-58B0EB0C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39" y="3856533"/>
            <a:ext cx="3058160" cy="105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oogle Maps Platform FAQ | Google Developers">
            <a:extLst>
              <a:ext uri="{FF2B5EF4-FFF2-40B4-BE49-F238E27FC236}">
                <a16:creationId xmlns:a16="http://schemas.microsoft.com/office/drawing/2014/main" id="{30563247-F5E2-4E7D-9B82-D9B9F6EB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11" y="1158091"/>
            <a:ext cx="3672840" cy="20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AEE41B-2C4D-4EFE-B7C3-4FD7FD0A7587}"/>
              </a:ext>
            </a:extLst>
          </p:cNvPr>
          <p:cNvSpPr txBox="1"/>
          <p:nvPr/>
        </p:nvSpPr>
        <p:spPr>
          <a:xfrm>
            <a:off x="3489262" y="3132613"/>
            <a:ext cx="1183754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Food cart free icon">
            <a:extLst>
              <a:ext uri="{FF2B5EF4-FFF2-40B4-BE49-F238E27FC236}">
                <a16:creationId xmlns:a16="http://schemas.microsoft.com/office/drawing/2014/main" id="{4888E493-C50E-40E4-A155-F2307D1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73" y="4069322"/>
            <a:ext cx="1869440" cy="18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7F599-C30D-4A96-9AF4-9449764941C7}"/>
              </a:ext>
            </a:extLst>
          </p:cNvPr>
          <p:cNvSpPr txBox="1"/>
          <p:nvPr/>
        </p:nvSpPr>
        <p:spPr>
          <a:xfrm>
            <a:off x="3423920" y="5938762"/>
            <a:ext cx="1183754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가게주인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 descr="Binge eating free icon">
            <a:extLst>
              <a:ext uri="{FF2B5EF4-FFF2-40B4-BE49-F238E27FC236}">
                <a16:creationId xmlns:a16="http://schemas.microsoft.com/office/drawing/2014/main" id="{9FC3105F-4900-491B-8C8B-CCF833E6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73" y="1388719"/>
            <a:ext cx="1761365" cy="17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52B99F-081B-464F-B56C-D6E575DB11E5}"/>
              </a:ext>
            </a:extLst>
          </p:cNvPr>
          <p:cNvCxnSpPr>
            <a:cxnSpLocks/>
          </p:cNvCxnSpPr>
          <p:nvPr/>
        </p:nvCxnSpPr>
        <p:spPr>
          <a:xfrm flipV="1">
            <a:off x="4958079" y="4592020"/>
            <a:ext cx="3068321" cy="63151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A96AA1-7991-4B32-A139-9A5F28304645}"/>
              </a:ext>
            </a:extLst>
          </p:cNvPr>
          <p:cNvSpPr txBox="1"/>
          <p:nvPr/>
        </p:nvSpPr>
        <p:spPr>
          <a:xfrm rot="20919685">
            <a:off x="5236955" y="4334257"/>
            <a:ext cx="2629916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 등록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BE80C9-B0EB-4FAD-BCD2-1C4FD52C446D}"/>
              </a:ext>
            </a:extLst>
          </p:cNvPr>
          <p:cNvCxnSpPr>
            <a:cxnSpLocks/>
          </p:cNvCxnSpPr>
          <p:nvPr/>
        </p:nvCxnSpPr>
        <p:spPr>
          <a:xfrm>
            <a:off x="9687698" y="3058160"/>
            <a:ext cx="0" cy="101116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5DD86A-5323-4752-B1DF-5DEF233187C6}"/>
              </a:ext>
            </a:extLst>
          </p:cNvPr>
          <p:cNvCxnSpPr>
            <a:cxnSpLocks/>
          </p:cNvCxnSpPr>
          <p:nvPr/>
        </p:nvCxnSpPr>
        <p:spPr>
          <a:xfrm flipV="1">
            <a:off x="4794238" y="2446290"/>
            <a:ext cx="3032873" cy="797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3F0967-0DC4-4273-B373-4AF635A793AE}"/>
              </a:ext>
            </a:extLst>
          </p:cNvPr>
          <p:cNvSpPr txBox="1"/>
          <p:nvPr/>
        </p:nvSpPr>
        <p:spPr>
          <a:xfrm>
            <a:off x="5197195" y="1982918"/>
            <a:ext cx="2629916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영업중인 노점확인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6DD099A-322C-408C-A3B1-A8D838A7B8D6}"/>
              </a:ext>
            </a:extLst>
          </p:cNvPr>
          <p:cNvCxnSpPr>
            <a:cxnSpLocks/>
          </p:cNvCxnSpPr>
          <p:nvPr/>
        </p:nvCxnSpPr>
        <p:spPr>
          <a:xfrm>
            <a:off x="4776513" y="2613706"/>
            <a:ext cx="3171820" cy="180455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5A992E-245D-49E7-B771-8648F39F892A}"/>
              </a:ext>
            </a:extLst>
          </p:cNvPr>
          <p:cNvSpPr txBox="1"/>
          <p:nvPr/>
        </p:nvSpPr>
        <p:spPr>
          <a:xfrm rot="1838831">
            <a:off x="5320719" y="3176569"/>
            <a:ext cx="2629916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노점정보확인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북마크 관리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78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219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구현된 기능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6F48D-6C3A-4687-A901-B3FCDB8C1942}"/>
              </a:ext>
            </a:extLst>
          </p:cNvPr>
          <p:cNvSpPr txBox="1"/>
          <p:nvPr/>
        </p:nvSpPr>
        <p:spPr>
          <a:xfrm>
            <a:off x="2472812" y="1158091"/>
            <a:ext cx="4261620" cy="5119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고객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및 로그인을 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지도에서 근처의 노점정보를 알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운영중인 노점의 메뉴를 검색 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노점을 북마크에 등록 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AE6E2-7076-4037-ABC9-49A39B585EB6}"/>
              </a:ext>
            </a:extLst>
          </p:cNvPr>
          <p:cNvSpPr txBox="1"/>
          <p:nvPr/>
        </p:nvSpPr>
        <p:spPr>
          <a:xfrm>
            <a:off x="7221128" y="1158091"/>
            <a:ext cx="4261620" cy="45653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가게 주인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및 로그인을 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노점의 정보를 관리할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판매하는 메뉴를 관리할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현재위치에 노점을 영업시작 및 종료할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83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5517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및 로그인을 할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51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879D15-DF40-427A-BF35-419E4A30B26C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4A3C8-51B5-43ED-BABF-1E7DEB8CEB0B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D964A-C059-41AB-A1A8-89417EA2D910}"/>
              </a:ext>
            </a:extLst>
          </p:cNvPr>
          <p:cNvSpPr txBox="1"/>
          <p:nvPr/>
        </p:nvSpPr>
        <p:spPr>
          <a:xfrm>
            <a:off x="355600" y="796300"/>
            <a:ext cx="1555593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FD4C4-0469-4210-B652-B73771075EC2}"/>
              </a:ext>
            </a:extLst>
          </p:cNvPr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56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팀원정보</a:t>
            </a:r>
            <a:endParaRPr lang="en-US" altLang="ko-KR" sz="1400" dirty="0">
              <a:solidFill>
                <a:srgbClr val="56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조사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향후계획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협업내용</a:t>
            </a:r>
            <a:endParaRPr lang="en-US" altLang="ko-KR" sz="14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2FE90-D57A-4328-96F3-FECCA9B7056D}"/>
              </a:ext>
            </a:extLst>
          </p:cNvPr>
          <p:cNvSpPr/>
          <p:nvPr/>
        </p:nvSpPr>
        <p:spPr>
          <a:xfrm>
            <a:off x="2762404" y="634871"/>
            <a:ext cx="5975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지도에서 근처의 노점정보를 알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317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755</Words>
  <Application>Microsoft Office PowerPoint</Application>
  <PresentationFormat>와이드스크린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나눔바른고딕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236</cp:revision>
  <dcterms:created xsi:type="dcterms:W3CDTF">2016-01-11T10:13:19Z</dcterms:created>
  <dcterms:modified xsi:type="dcterms:W3CDTF">2021-12-08T12:13:49Z</dcterms:modified>
</cp:coreProperties>
</file>