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27"/>
  </p:notesMasterIdLst>
  <p:sldIdLst>
    <p:sldId id="256" r:id="rId6"/>
    <p:sldId id="257" r:id="rId7"/>
    <p:sldId id="258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8" name="Google Shape;6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3" name="Google Shape;6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7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2" name="Google Shape;7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7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3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7" name="Google Shape;5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1" name="Google Shape;17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4" name="Google Shape;18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9" name="Google Shape;20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2" name="Google Shape;22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8" name="Google Shape;22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0" name="Google Shape;24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6" name="Google Shape;24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9" name="Google Shape;2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0" name="Google Shape;26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8" name="Google Shape;26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9" name="Google Shape;26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3" name="Google Shape;27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4" name="Google Shape;27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7" name="Google Shape;277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8" name="Google Shape;278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5" name="Google Shape;28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1" name="Google Shape;29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2" name="Google Shape;29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7" name="Google Shape;29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8" name="Google Shape;29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3" name="Google Shape;30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4" name="Google Shape;30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5" name="Google Shape;31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6" name="Google Shape;31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0" name="Google Shape;3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1" name="Google Shape;3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2" name="Google Shape;3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7" name="Google Shape;327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8" name="Google Shape;32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4" name="Google Shape;334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3" name="Google Shape;34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4" name="Google Shape;34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8" name="Google Shape;348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9" name="Google Shape;349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2" name="Google Shape;352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3" name="Google Shape;353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57" name="Google Shape;357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9" name="Google Shape;35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6" name="Google Shape;366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7" name="Google Shape;367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2" name="Google Shape;37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3" name="Google Shape;37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8" name="Google Shape;37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9" name="Google Shape;37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07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07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074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074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07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309" name="Google Shape;309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310" name="Google Shape;31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hyperlink" Target="https://mvnrepository.com/artifact/javax.activation/activation/1.1" TargetMode="External"/><Relationship Id="rId4" Type="http://schemas.openxmlformats.org/officeDocument/2006/relationships/hyperlink" Target="http://www.java2s.com/Code/Jar/c/Downloadcommonsemail13jar.htm" TargetMode="External"/><Relationship Id="rId9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mail.google.com/mail/u/0/?tab=rm&amp;ogbl#settings/fwdandpop" TargetMode="External"/><Relationship Id="rId5" Type="http://schemas.openxmlformats.org/officeDocument/2006/relationships/hyperlink" Target="https://mail.naver.com/option/imap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hyperlink" Target="https://mvnrepository.com/artifact/javax.mail/mail/1.4.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/>
          <p:nvPr/>
        </p:nvSpPr>
        <p:spPr>
          <a:xfrm rot="10800000" flipH="1">
            <a:off x="0" y="-6"/>
            <a:ext cx="7219950" cy="39624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6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dk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61"/>
          <p:cNvSpPr/>
          <p:nvPr/>
        </p:nvSpPr>
        <p:spPr>
          <a:xfrm>
            <a:off x="2586365" y="4380200"/>
            <a:ext cx="4236849" cy="1331830"/>
          </a:xfrm>
          <a:prstGeom prst="roundRect">
            <a:avLst>
              <a:gd name="adj" fmla="val 16667"/>
            </a:avLst>
          </a:prstGeom>
          <a:solidFill>
            <a:srgbClr val="DE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61"/>
          <p:cNvPicPr preferRelativeResize="0"/>
          <p:nvPr/>
        </p:nvPicPr>
        <p:blipFill rotWithShape="1">
          <a:blip r:embed="rId3">
            <a:alphaModFix/>
          </a:blip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9400" y="3100667"/>
            <a:ext cx="1532624" cy="1532624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389" name="Google Shape;389;p61"/>
          <p:cNvSpPr/>
          <p:nvPr/>
        </p:nvSpPr>
        <p:spPr>
          <a:xfrm>
            <a:off x="6491471" y="3054840"/>
            <a:ext cx="5250253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Common Email, Java Mail </a:t>
            </a:r>
            <a:endParaRPr sz="4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정주환 김철희 정영수 홍종욱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61"/>
          <p:cNvGrpSpPr/>
          <p:nvPr/>
        </p:nvGrpSpPr>
        <p:grpSpPr>
          <a:xfrm>
            <a:off x="1662545" y="-11875"/>
            <a:ext cx="3281311" cy="3890406"/>
            <a:chOff x="1662545" y="-11875"/>
            <a:chExt cx="3281311" cy="3890406"/>
          </a:xfrm>
        </p:grpSpPr>
        <p:sp>
          <p:nvSpPr>
            <p:cNvPr id="391" name="Google Shape;391;p61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/>
              <a:ahLst/>
              <a:cxnLst/>
              <a:rect l="l" t="t" r="r" b="b"/>
              <a:pathLst>
                <a:path w="3230089" h="3890406" extrusionOk="0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61"/>
            <p:cNvSpPr/>
            <p:nvPr/>
          </p:nvSpPr>
          <p:spPr>
            <a:xfrm>
              <a:off x="1795411" y="845532"/>
              <a:ext cx="314844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메일링 서비스 </a:t>
              </a: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라이브러리</a:t>
              </a: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3조</a:t>
              </a: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70"/>
          <p:cNvGrpSpPr/>
          <p:nvPr/>
        </p:nvGrpSpPr>
        <p:grpSpPr>
          <a:xfrm>
            <a:off x="4297233" y="2630932"/>
            <a:ext cx="3852672" cy="2474976"/>
            <a:chOff x="5709002" y="2906332"/>
            <a:chExt cx="3852672" cy="2474976"/>
          </a:xfrm>
        </p:grpSpPr>
        <p:sp>
          <p:nvSpPr>
            <p:cNvPr id="586" name="Google Shape;586;p70"/>
            <p:cNvSpPr/>
            <p:nvPr/>
          </p:nvSpPr>
          <p:spPr>
            <a:xfrm>
              <a:off x="5709002" y="3211132"/>
              <a:ext cx="3852672" cy="2170176"/>
            </a:xfrm>
            <a:prstGeom prst="round2SameRect">
              <a:avLst>
                <a:gd name="adj1" fmla="val 0"/>
                <a:gd name="adj2" fmla="val 8842"/>
              </a:avLst>
            </a:prstGeom>
            <a:solidFill>
              <a:srgbClr val="D8D8D8"/>
            </a:solidFill>
            <a:ln>
              <a:noFill/>
            </a:ln>
            <a:effectLst>
              <a:outerShdw dist="152400" dir="5400000" sx="97000" sy="97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7" name="Google Shape;587;p70"/>
            <p:cNvSpPr/>
            <p:nvPr/>
          </p:nvSpPr>
          <p:spPr>
            <a:xfrm>
              <a:off x="5709002" y="2906332"/>
              <a:ext cx="3852672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2713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8" name="Google Shape;588;p70"/>
          <p:cNvSpPr/>
          <p:nvPr/>
        </p:nvSpPr>
        <p:spPr>
          <a:xfrm>
            <a:off x="4224020" y="3011932"/>
            <a:ext cx="3852672" cy="2170176"/>
          </a:xfrm>
          <a:prstGeom prst="round2SameRect">
            <a:avLst>
              <a:gd name="adj1" fmla="val 0"/>
              <a:gd name="adj2" fmla="val 8842"/>
            </a:avLst>
          </a:prstGeom>
          <a:solidFill>
            <a:schemeClr val="lt1"/>
          </a:solidFill>
          <a:ln>
            <a:noFill/>
          </a:ln>
          <a:effectLst>
            <a:outerShdw dist="152400" dir="5400000" sx="97000" sy="97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70"/>
          <p:cNvSpPr/>
          <p:nvPr/>
        </p:nvSpPr>
        <p:spPr>
          <a:xfrm>
            <a:off x="4224020" y="2707132"/>
            <a:ext cx="3852672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4985060" y="2829916"/>
            <a:ext cx="2844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70"/>
          <p:cNvSpPr/>
          <p:nvPr/>
        </p:nvSpPr>
        <p:spPr>
          <a:xfrm>
            <a:off x="4376041" y="28299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70"/>
          <p:cNvSpPr/>
          <p:nvPr/>
        </p:nvSpPr>
        <p:spPr>
          <a:xfrm>
            <a:off x="4565919" y="28299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70"/>
          <p:cNvSpPr/>
          <p:nvPr/>
        </p:nvSpPr>
        <p:spPr>
          <a:xfrm>
            <a:off x="4755796" y="28299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70"/>
          <p:cNvSpPr/>
          <p:nvPr/>
        </p:nvSpPr>
        <p:spPr>
          <a:xfrm>
            <a:off x="2866007" y="999711"/>
            <a:ext cx="651492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Common EMail</a:t>
            </a:r>
            <a:endParaRPr sz="12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5545171" y="3931920"/>
            <a:ext cx="1156587" cy="330200"/>
          </a:xfrm>
          <a:prstGeom prst="roundRect">
            <a:avLst>
              <a:gd name="adj" fmla="val 5000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2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1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71"/>
          <p:cNvSpPr/>
          <p:nvPr/>
        </p:nvSpPr>
        <p:spPr>
          <a:xfrm rot="10800000">
            <a:off x="1999995" y="-5711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71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71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71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5" name="Google Shape;605;p71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606" name="Google Shape;606;p71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607" name="Google Shape;607;p71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8" name="Google Shape;608;p71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9" name="Google Shape;609;p71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0" name="Google Shape;610;p71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1" name="Google Shape;611;p71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2" name="Google Shape;612;p71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3" name="Google Shape;613;p71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14" name="Google Shape;614;p71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15" name="Google Shape;615;p71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6" name="Google Shape;616;p71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7" name="Google Shape;617;p71"/>
          <p:cNvSpPr/>
          <p:nvPr/>
        </p:nvSpPr>
        <p:spPr>
          <a:xfrm>
            <a:off x="3424922" y="241895"/>
            <a:ext cx="544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3)-1. 2가지의 Jar 파일 추가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71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71"/>
          <p:cNvSpPr/>
          <p:nvPr/>
        </p:nvSpPr>
        <p:spPr>
          <a:xfrm>
            <a:off x="2406920" y="3002810"/>
            <a:ext cx="857197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링크의 사이트로 접속하여   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 단계의 Java Mail Jar 파일 프로젝트 내에 Lib 폴더 만들고 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그 안에 다운받았던 jar 파일 넣는다.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Package Explorer 을 새로 고침하면 Lib 폴더가 생기는데,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과정에서 생성된 jar 파일에 마우스 우 클릭 후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Build Path -&gt; add to Build Path를 누름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71"/>
          <p:cNvSpPr/>
          <p:nvPr/>
        </p:nvSpPr>
        <p:spPr>
          <a:xfrm>
            <a:off x="2406920" y="1805640"/>
            <a:ext cx="90617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APACHE COMMON-EMAIL JAR 파일 - http://www.java2s.com/Code/Jar/c/Downloadcommonsemail13jar.htm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71"/>
          <p:cNvSpPr/>
          <p:nvPr/>
        </p:nvSpPr>
        <p:spPr>
          <a:xfrm>
            <a:off x="2406920" y="2222702"/>
            <a:ext cx="89066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JAF ACTIVATION JAR 파일 - https://mvnrepository.com/artifact/javax.activation/activation/1.1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0FAA2D4F-5B8E-4946-810D-7A109CDAB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570830"/>
              </p:ext>
            </p:extLst>
          </p:nvPr>
        </p:nvGraphicFramePr>
        <p:xfrm>
          <a:off x="2649346" y="1128777"/>
          <a:ext cx="2449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포장기 셸 개체" showAsIcon="1" r:id="rId6" imgW="2449080" imgH="536400" progId="Package">
                  <p:embed/>
                </p:oleObj>
              </mc:Choice>
              <mc:Fallback>
                <p:oleObj name="포장기 셸 개체" showAsIcon="1" r:id="rId6" imgW="2449080" imgH="53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9346" y="1128777"/>
                        <a:ext cx="2449512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A4FAD612-E04A-4BB5-80D5-4056A76AF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19627"/>
              </p:ext>
            </p:extLst>
          </p:nvPr>
        </p:nvGraphicFramePr>
        <p:xfrm>
          <a:off x="8943517" y="1158709"/>
          <a:ext cx="2001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포장기 셸 개체" showAsIcon="1" r:id="rId8" imgW="2001240" imgH="536400" progId="Package">
                  <p:embed/>
                </p:oleObj>
              </mc:Choice>
              <mc:Fallback>
                <p:oleObj name="포장기 셸 개체" showAsIcon="1" r:id="rId8" imgW="2001240" imgH="53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43517" y="1158709"/>
                        <a:ext cx="20018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72"/>
          <p:cNvSpPr/>
          <p:nvPr/>
        </p:nvSpPr>
        <p:spPr>
          <a:xfrm rot="10800000">
            <a:off x="1999995" y="-5711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72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72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72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1" name="Google Shape;631;p72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632" name="Google Shape;632;p72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633" name="Google Shape;633;p72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4" name="Google Shape;634;p72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5" name="Google Shape;635;p72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6" name="Google Shape;636;p72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7" name="Google Shape;637;p72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8" name="Google Shape;638;p72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39" name="Google Shape;639;p72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0" name="Google Shape;640;p72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41" name="Google Shape;641;p72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72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43" name="Google Shape;643;p72"/>
          <p:cNvSpPr/>
          <p:nvPr/>
        </p:nvSpPr>
        <p:spPr>
          <a:xfrm>
            <a:off x="3424922" y="241895"/>
            <a:ext cx="544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3)-2. Common Mail 이란?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72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72"/>
          <p:cNvSpPr/>
          <p:nvPr/>
        </p:nvSpPr>
        <p:spPr>
          <a:xfrm>
            <a:off x="2406920" y="2360504"/>
            <a:ext cx="857197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Apache Commons-Email 은 Java Mail API를 근간으로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조금 더 심플하게 메일을 보내는 방안을 제시한다.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Commons Email API는 메일 발송을 처리해주는 SimpleEmail,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HtmlEmail과 같은 클래스를 제공하고 있으며, 이들 클래스를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사용하여 일반 텍스트 메일, HTML메일, 첨부 메일 등을 매우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간단하게 발송할 수 있는 장점이 있다.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73"/>
          <p:cNvSpPr/>
          <p:nvPr/>
        </p:nvSpPr>
        <p:spPr>
          <a:xfrm rot="10800000">
            <a:off x="1999999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73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73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73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5" name="Google Shape;655;p73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656" name="Google Shape;656;p73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657" name="Google Shape;657;p73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8" name="Google Shape;658;p73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59" name="Google Shape;659;p73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0" name="Google Shape;660;p73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1" name="Google Shape;661;p73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2" name="Google Shape;662;p73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3" name="Google Shape;663;p73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4" name="Google Shape;664;p73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65" name="Google Shape;665;p73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6" name="Google Shape;666;p73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7" name="Google Shape;667;p73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3)-3. 간단히 텍스트만 보내기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73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73"/>
          <p:cNvSpPr/>
          <p:nvPr/>
        </p:nvSpPr>
        <p:spPr>
          <a:xfrm>
            <a:off x="2772680" y="4236221"/>
            <a:ext cx="5139928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Char char="-"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SMTP서버 지정 : setHostName(…)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Char char="-"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받는 사람의 메일 주소 : addTo(…) 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Char char="-"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보내는 사람의 메일 주소 : setFrom(…)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algun Gothic"/>
              <a:buChar char="-"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사람에게 메일을 보낼 경우 : addTo 함수의 추가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0" name="Google Shape;67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028" y="890751"/>
            <a:ext cx="5738357" cy="33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4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74"/>
          <p:cNvSpPr/>
          <p:nvPr/>
        </p:nvSpPr>
        <p:spPr>
          <a:xfrm rot="10800000">
            <a:off x="1999999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74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74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74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0" name="Google Shape;680;p74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681" name="Google Shape;681;p74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682" name="Google Shape;682;p74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3" name="Google Shape;683;p74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4" name="Google Shape;684;p74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5" name="Google Shape;685;p74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6" name="Google Shape;686;p74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7" name="Google Shape;687;p74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8" name="Google Shape;688;p74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9" name="Google Shape;689;p74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690" name="Google Shape;690;p74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p74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2" name="Google Shape;692;p74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3)-4. 파일 첨부하여 보내기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74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74"/>
          <p:cNvSpPr/>
          <p:nvPr/>
        </p:nvSpPr>
        <p:spPr>
          <a:xfrm>
            <a:off x="9033600" y="1322400"/>
            <a:ext cx="41139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 파일을 보낼려면 org.apache.commons.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mail.EmailAttachment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클래스와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org.apache.commons.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mail.MultiPartEmail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이메일을 사용하면 된다.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5" name="Google Shape;69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812" y="843438"/>
            <a:ext cx="6736664" cy="544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5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75"/>
          <p:cNvSpPr/>
          <p:nvPr/>
        </p:nvSpPr>
        <p:spPr>
          <a:xfrm rot="10800000">
            <a:off x="1999999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75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75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75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5" name="Google Shape;705;p75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706" name="Google Shape;706;p75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707" name="Google Shape;707;p75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8" name="Google Shape;708;p75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9" name="Google Shape;709;p75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0" name="Google Shape;710;p75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1" name="Google Shape;711;p75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2" name="Google Shape;712;p75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3" name="Google Shape;713;p75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4" name="Google Shape;714;p75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15" name="Google Shape;715;p75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p75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7" name="Google Shape;717;p75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3)-5 (URL 통해) 파일 첨부하여 보내기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75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75"/>
          <p:cNvSpPr/>
          <p:nvPr/>
        </p:nvSpPr>
        <p:spPr>
          <a:xfrm>
            <a:off x="3626116" y="4699537"/>
            <a:ext cx="19578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경로 정보를 setURL(java.net.URL) 으로 설정할 뿐, 위의 첨부파일과 동일하다.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75"/>
          <p:cNvSpPr/>
          <p:nvPr/>
        </p:nvSpPr>
        <p:spPr>
          <a:xfrm>
            <a:off x="3546872" y="1594434"/>
            <a:ext cx="513992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경로와 파일 설명등을 추가하여 setName(java.lang.String name)을 통해 첨부되는 파일명을 설정한다.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그후 MultiPartEmail 을 통해 SimpleEmail 처럼 기본 메일정보를 설정한다.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MultiPartEmail의 attach() 함수를 통해 첨부 파일을 추가하여 전송한다.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첨부파일이 두개 이상이라면EmailAttachment 를 여러개 생성하여 파일 정보를 설정 한 후 attach()를 통해 추가해 준다. </a:t>
            </a: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6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76"/>
          <p:cNvSpPr/>
          <p:nvPr/>
        </p:nvSpPr>
        <p:spPr>
          <a:xfrm rot="10800000">
            <a:off x="1999999" y="-571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76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76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76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30" name="Google Shape;730;p76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731" name="Google Shape;731;p76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732" name="Google Shape;732;p76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3" name="Google Shape;733;p76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4" name="Google Shape;734;p76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5" name="Google Shape;735;p76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6" name="Google Shape;736;p76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7" name="Google Shape;737;p76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8" name="Google Shape;738;p76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9" name="Google Shape;739;p76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40" name="Google Shape;740;p76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1" name="Google Shape;741;p76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42" name="Google Shape;742;p76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3)-6. HTML 이메일 보내기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76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76"/>
          <p:cNvSpPr/>
          <p:nvPr/>
        </p:nvSpPr>
        <p:spPr>
          <a:xfrm>
            <a:off x="9275540" y="851058"/>
            <a:ext cx="23174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email.setHtmlMsg()를 사용하여 메일 내용을 입력할 때,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캐릭터셋을 별도로 지정하지 않아도 한글이 </a:t>
            </a:r>
            <a:r>
              <a:rPr lang="en-US" sz="1800" b="1" dirty="0" err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깨지지</a:t>
            </a:r>
            <a:r>
              <a:rPr lang="en-US" sz="1800" b="1" dirty="0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40404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않음</a:t>
            </a:r>
            <a:endParaRPr lang="en-US"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0404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5" name="Google Shape;745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0386" y="851058"/>
            <a:ext cx="6774767" cy="544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7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77"/>
          <p:cNvSpPr/>
          <p:nvPr/>
        </p:nvSpPr>
        <p:spPr>
          <a:xfrm rot="10800000">
            <a:off x="1999999" y="-571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77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77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77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5" name="Google Shape;755;p77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756" name="Google Shape;756;p77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757" name="Google Shape;757;p77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77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77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0" name="Google Shape;760;p77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1" name="Google Shape;761;p77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2" name="Google Shape;762;p77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3" name="Google Shape;763;p77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4" name="Google Shape;764;p77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65" name="Google Shape;765;p77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6" name="Google Shape;766;p77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7" name="Google Shape;767;p77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3)-7 SMTP 인증 처리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77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333F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77"/>
          <p:cNvSpPr txBox="1">
            <a:spLocks noGrp="1"/>
          </p:cNvSpPr>
          <p:nvPr>
            <p:ph type="body" idx="1"/>
          </p:nvPr>
        </p:nvSpPr>
        <p:spPr>
          <a:xfrm>
            <a:off x="2134111" y="12839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br>
              <a:rPr lang="en-US" sz="1800" b="0" i="0" u="none" strike="noStrike" cap="none" dirty="0">
                <a:solidFill>
                  <a:srgbClr val="000000"/>
                </a:solidFill>
              </a:rPr>
            </a:b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r>
              <a:rPr lang="en-US" sz="1800" b="1" i="0" u="none" strike="noStrike" cap="none" dirty="0">
                <a:solidFill>
                  <a:srgbClr val="404040"/>
                </a:solidFill>
              </a:rPr>
              <a:t>SMTP 서버를 사용할 때에는 SMTP 인증이 필요한 경우도 있는데, 이럴 때에는 다음과 같이 setAuthentication() 메소드를 사용하면 된다.</a:t>
            </a: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r>
              <a:rPr lang="en-US" sz="1800" b="1" i="0" u="none" strike="noStrike" cap="none" dirty="0">
                <a:solidFill>
                  <a:srgbClr val="404040"/>
                </a:solidFill>
              </a:rPr>
              <a:t>    SimpleEmail email = new SimpleEmail();</a:t>
            </a: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r>
              <a:rPr lang="en-US" sz="1800" b="1" i="0" u="none" strike="noStrike" cap="none" dirty="0">
                <a:solidFill>
                  <a:srgbClr val="404040"/>
                </a:solidFill>
              </a:rPr>
              <a:t>    email.setCharset("euc-kr");</a:t>
            </a: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r>
              <a:rPr lang="en-US" sz="1800" b="1" i="0" u="none" strike="noStrike" cap="none" dirty="0">
                <a:solidFill>
                  <a:srgbClr val="404040"/>
                </a:solidFill>
              </a:rPr>
              <a:t>    email.setHostName("mail.somehost.com");</a:t>
            </a:r>
            <a:br>
              <a:rPr lang="en-US" sz="1800" b="1" i="0" u="none" strike="noStrike" cap="none" dirty="0">
                <a:solidFill>
                  <a:srgbClr val="404040"/>
                </a:solidFill>
              </a:rPr>
            </a:br>
            <a:r>
              <a:rPr lang="en-US" sz="1800" b="1" i="0" u="none" strike="noStrike" cap="none" dirty="0">
                <a:solidFill>
                  <a:srgbClr val="404040"/>
                </a:solidFill>
              </a:rPr>
              <a:t>    email.setAuthentication("madvirus", "password");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78"/>
          <p:cNvGrpSpPr/>
          <p:nvPr/>
        </p:nvGrpSpPr>
        <p:grpSpPr>
          <a:xfrm>
            <a:off x="4297233" y="2630932"/>
            <a:ext cx="3852672" cy="2474976"/>
            <a:chOff x="5709002" y="2906332"/>
            <a:chExt cx="3852672" cy="2474976"/>
          </a:xfrm>
        </p:grpSpPr>
        <p:sp>
          <p:nvSpPr>
            <p:cNvPr id="775" name="Google Shape;775;p78"/>
            <p:cNvSpPr/>
            <p:nvPr/>
          </p:nvSpPr>
          <p:spPr>
            <a:xfrm>
              <a:off x="5709002" y="3211132"/>
              <a:ext cx="3852672" cy="2170176"/>
            </a:xfrm>
            <a:prstGeom prst="round2SameRect">
              <a:avLst>
                <a:gd name="adj1" fmla="val 0"/>
                <a:gd name="adj2" fmla="val 8842"/>
              </a:avLst>
            </a:prstGeom>
            <a:solidFill>
              <a:srgbClr val="D8D8D8"/>
            </a:solidFill>
            <a:ln>
              <a:noFill/>
            </a:ln>
            <a:effectLst>
              <a:outerShdw dist="152400" dir="5400000" sx="97000" sy="97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6" name="Google Shape;776;p78"/>
            <p:cNvSpPr/>
            <p:nvPr/>
          </p:nvSpPr>
          <p:spPr>
            <a:xfrm>
              <a:off x="5709002" y="2906332"/>
              <a:ext cx="3852672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2713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7" name="Google Shape;777;p78"/>
          <p:cNvSpPr/>
          <p:nvPr/>
        </p:nvSpPr>
        <p:spPr>
          <a:xfrm>
            <a:off x="4224020" y="3011932"/>
            <a:ext cx="3852672" cy="2170176"/>
          </a:xfrm>
          <a:prstGeom prst="round2SameRect">
            <a:avLst>
              <a:gd name="adj1" fmla="val 0"/>
              <a:gd name="adj2" fmla="val 8842"/>
            </a:avLst>
          </a:prstGeom>
          <a:solidFill>
            <a:schemeClr val="lt1"/>
          </a:solidFill>
          <a:ln>
            <a:noFill/>
          </a:ln>
          <a:effectLst>
            <a:outerShdw dist="152400" dir="5400000" sx="97000" sy="97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78"/>
          <p:cNvSpPr/>
          <p:nvPr/>
        </p:nvSpPr>
        <p:spPr>
          <a:xfrm>
            <a:off x="4224020" y="2707132"/>
            <a:ext cx="3852672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78"/>
          <p:cNvSpPr/>
          <p:nvPr/>
        </p:nvSpPr>
        <p:spPr>
          <a:xfrm>
            <a:off x="4985060" y="2829916"/>
            <a:ext cx="2844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p78"/>
          <p:cNvSpPr/>
          <p:nvPr/>
        </p:nvSpPr>
        <p:spPr>
          <a:xfrm>
            <a:off x="4376041" y="28299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p78"/>
          <p:cNvSpPr/>
          <p:nvPr/>
        </p:nvSpPr>
        <p:spPr>
          <a:xfrm>
            <a:off x="4565919" y="28299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78"/>
          <p:cNvSpPr/>
          <p:nvPr/>
        </p:nvSpPr>
        <p:spPr>
          <a:xfrm>
            <a:off x="4755796" y="28299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78"/>
          <p:cNvSpPr/>
          <p:nvPr/>
        </p:nvSpPr>
        <p:spPr>
          <a:xfrm>
            <a:off x="4440958" y="999711"/>
            <a:ext cx="336502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Result</a:t>
            </a:r>
            <a:endParaRPr sz="12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78"/>
          <p:cNvSpPr/>
          <p:nvPr/>
        </p:nvSpPr>
        <p:spPr>
          <a:xfrm>
            <a:off x="5545171" y="3931920"/>
            <a:ext cx="1156587" cy="330200"/>
          </a:xfrm>
          <a:prstGeom prst="roundRect">
            <a:avLst>
              <a:gd name="adj" fmla="val 5000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sz="12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9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79"/>
          <p:cNvSpPr/>
          <p:nvPr/>
        </p:nvSpPr>
        <p:spPr>
          <a:xfrm rot="10800000">
            <a:off x="1999995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79"/>
          <p:cNvSpPr/>
          <p:nvPr/>
        </p:nvSpPr>
        <p:spPr>
          <a:xfrm>
            <a:off x="2635236" y="294318"/>
            <a:ext cx="66879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79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79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94" name="Google Shape;794;p79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795" name="Google Shape;795;p79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796" name="Google Shape;796;p79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7" name="Google Shape;797;p79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8" name="Google Shape;798;p79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99" name="Google Shape;799;p79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0" name="Google Shape;800;p79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1" name="Google Shape;801;p79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2" name="Google Shape;802;p79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03" name="Google Shape;803;p79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04" name="Google Shape;804;p79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5" name="Google Shape;805;p79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6" name="Google Shape;806;p79"/>
          <p:cNvSpPr/>
          <p:nvPr/>
        </p:nvSpPr>
        <p:spPr>
          <a:xfrm>
            <a:off x="3424922" y="241895"/>
            <a:ext cx="544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Java Mail Result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79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79"/>
          <p:cNvSpPr/>
          <p:nvPr/>
        </p:nvSpPr>
        <p:spPr>
          <a:xfrm>
            <a:off x="8356800" y="2749963"/>
            <a:ext cx="5443498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 후 콘솔 출력창 확인과   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 계정으로 로그인 하여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수신이 잘 되었는지 확인!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9" name="Google Shape;80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082" y="1339317"/>
            <a:ext cx="5540220" cy="340643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/>
          <p:nvPr/>
        </p:nvSpPr>
        <p:spPr>
          <a:xfrm>
            <a:off x="4955794" y="3279238"/>
            <a:ext cx="2883662" cy="13902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1" name="Google Shape;811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68420" y="1461268"/>
            <a:ext cx="1752752" cy="4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/>
          <p:nvPr/>
        </p:nvSpPr>
        <p:spPr>
          <a:xfrm>
            <a:off x="3729282" y="678404"/>
            <a:ext cx="4806461" cy="644769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2"/>
          <p:cNvSpPr/>
          <p:nvPr/>
        </p:nvSpPr>
        <p:spPr>
          <a:xfrm rot="180000">
            <a:off x="3738807" y="1720820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사전 준비</a:t>
            </a: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2"/>
          <p:cNvSpPr/>
          <p:nvPr/>
        </p:nvSpPr>
        <p:spPr>
          <a:xfrm>
            <a:off x="3914203" y="923671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62"/>
          <p:cNvSpPr/>
          <p:nvPr/>
        </p:nvSpPr>
        <p:spPr>
          <a:xfrm>
            <a:off x="3914203" y="1846227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62"/>
          <p:cNvSpPr/>
          <p:nvPr/>
        </p:nvSpPr>
        <p:spPr>
          <a:xfrm>
            <a:off x="3972781" y="1000788"/>
            <a:ext cx="45719" cy="93600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2"/>
          <p:cNvSpPr/>
          <p:nvPr/>
        </p:nvSpPr>
        <p:spPr>
          <a:xfrm rot="-180000" flipH="1">
            <a:off x="3715703" y="2888569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JAVA Mail</a:t>
            </a: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2"/>
          <p:cNvSpPr/>
          <p:nvPr/>
        </p:nvSpPr>
        <p:spPr>
          <a:xfrm>
            <a:off x="8171878" y="2088736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8171878" y="3011292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62"/>
          <p:cNvSpPr/>
          <p:nvPr/>
        </p:nvSpPr>
        <p:spPr>
          <a:xfrm>
            <a:off x="8230456" y="2165853"/>
            <a:ext cx="45719" cy="93600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2"/>
          <p:cNvSpPr/>
          <p:nvPr/>
        </p:nvSpPr>
        <p:spPr>
          <a:xfrm rot="180000">
            <a:off x="3761911" y="4056317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Common Email</a:t>
            </a: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3937307" y="3259168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62"/>
          <p:cNvSpPr/>
          <p:nvPr/>
        </p:nvSpPr>
        <p:spPr>
          <a:xfrm>
            <a:off x="3937307" y="4181724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3995885" y="3336285"/>
            <a:ext cx="45719" cy="93600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2"/>
          <p:cNvSpPr/>
          <p:nvPr/>
        </p:nvSpPr>
        <p:spPr>
          <a:xfrm flipH="1">
            <a:off x="3738807" y="5224066"/>
            <a:ext cx="4806461" cy="64476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결과 및 Q&amp;A</a:t>
            </a: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8194982" y="4424233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62"/>
          <p:cNvSpPr/>
          <p:nvPr/>
        </p:nvSpPr>
        <p:spPr>
          <a:xfrm>
            <a:off x="8194982" y="5346789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8253560" y="4501350"/>
            <a:ext cx="45719" cy="936000"/>
          </a:xfrm>
          <a:prstGeom prst="roundRect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3914203" y="5487876"/>
            <a:ext cx="165354" cy="16535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2861990" y="2411885"/>
            <a:ext cx="168026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설치 및 관련 사이트 소개</a:t>
            </a:r>
            <a:endParaRPr sz="9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62"/>
          <p:cNvSpPr/>
          <p:nvPr/>
        </p:nvSpPr>
        <p:spPr>
          <a:xfrm>
            <a:off x="7937663" y="3586594"/>
            <a:ext cx="1196161" cy="27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 API 활용</a:t>
            </a:r>
            <a:endParaRPr sz="9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2894925" y="4744334"/>
            <a:ext cx="125226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5가지 단계 숙지하기</a:t>
            </a:r>
            <a:endParaRPr sz="9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62"/>
          <p:cNvSpPr/>
          <p:nvPr/>
        </p:nvSpPr>
        <p:spPr>
          <a:xfrm>
            <a:off x="5744190" y="5997376"/>
            <a:ext cx="84189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및 질문</a:t>
            </a:r>
            <a:endParaRPr sz="9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0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p80"/>
          <p:cNvSpPr/>
          <p:nvPr/>
        </p:nvSpPr>
        <p:spPr>
          <a:xfrm rot="10800000">
            <a:off x="1999995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80"/>
          <p:cNvSpPr/>
          <p:nvPr/>
        </p:nvSpPr>
        <p:spPr>
          <a:xfrm>
            <a:off x="2635236" y="294318"/>
            <a:ext cx="66879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80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80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1" name="Google Shape;821;p80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822" name="Google Shape;822;p80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823" name="Google Shape;823;p80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4" name="Google Shape;824;p80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5" name="Google Shape;825;p80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6" name="Google Shape;826;p80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7" name="Google Shape;827;p80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8" name="Google Shape;828;p80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9" name="Google Shape;829;p80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0" name="Google Shape;830;p80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31" name="Google Shape;831;p80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2" name="Google Shape;832;p80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3" name="Google Shape;833;p80"/>
          <p:cNvSpPr/>
          <p:nvPr/>
        </p:nvSpPr>
        <p:spPr>
          <a:xfrm>
            <a:off x="3424922" y="241895"/>
            <a:ext cx="5443498" cy="4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Common Email Result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80"/>
          <p:cNvSpPr/>
          <p:nvPr/>
        </p:nvSpPr>
        <p:spPr>
          <a:xfrm>
            <a:off x="6997392" y="1263952"/>
            <a:ext cx="5443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3가지의 결과 출력 확인 후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3종류의 메일이 올바르게 온 것 확인!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6" name="Google Shape;83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236" y="1427740"/>
            <a:ext cx="3063505" cy="68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0650" y="2699058"/>
            <a:ext cx="7392041" cy="258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81"/>
          <p:cNvGrpSpPr/>
          <p:nvPr/>
        </p:nvGrpSpPr>
        <p:grpSpPr>
          <a:xfrm>
            <a:off x="0" y="-10704"/>
            <a:ext cx="12194528" cy="6878229"/>
            <a:chOff x="0" y="-10704"/>
            <a:chExt cx="12194528" cy="6878229"/>
          </a:xfrm>
        </p:grpSpPr>
        <p:sp>
          <p:nvSpPr>
            <p:cNvPr id="843" name="Google Shape;843;p81"/>
            <p:cNvSpPr/>
            <p:nvPr/>
          </p:nvSpPr>
          <p:spPr>
            <a:xfrm>
              <a:off x="0" y="21840"/>
              <a:ext cx="12194528" cy="6836160"/>
            </a:xfrm>
            <a:custGeom>
              <a:avLst/>
              <a:gdLst/>
              <a:ahLst/>
              <a:cxnLst/>
              <a:rect l="l" t="t" r="r" b="b"/>
              <a:pathLst>
                <a:path w="12194528" h="6836160" extrusionOk="0">
                  <a:moveTo>
                    <a:pt x="4695477" y="0"/>
                  </a:moveTo>
                  <a:lnTo>
                    <a:pt x="7683651" y="0"/>
                  </a:lnTo>
                  <a:lnTo>
                    <a:pt x="7696200" y="100397"/>
                  </a:lnTo>
                  <a:lnTo>
                    <a:pt x="7723188" y="251209"/>
                  </a:lnTo>
                  <a:lnTo>
                    <a:pt x="7754938" y="400434"/>
                  </a:lnTo>
                  <a:lnTo>
                    <a:pt x="7796213" y="551247"/>
                  </a:lnTo>
                  <a:lnTo>
                    <a:pt x="7845425" y="700472"/>
                  </a:lnTo>
                  <a:lnTo>
                    <a:pt x="7905750" y="844934"/>
                  </a:lnTo>
                  <a:lnTo>
                    <a:pt x="7969250" y="986222"/>
                  </a:lnTo>
                  <a:lnTo>
                    <a:pt x="8050213" y="1122747"/>
                  </a:lnTo>
                  <a:lnTo>
                    <a:pt x="8140700" y="1249747"/>
                  </a:lnTo>
                  <a:lnTo>
                    <a:pt x="8245475" y="1371984"/>
                  </a:lnTo>
                  <a:lnTo>
                    <a:pt x="8367713" y="1476759"/>
                  </a:lnTo>
                  <a:lnTo>
                    <a:pt x="8504238" y="1572010"/>
                  </a:lnTo>
                  <a:lnTo>
                    <a:pt x="8653463" y="1654559"/>
                  </a:lnTo>
                  <a:lnTo>
                    <a:pt x="8789988" y="1708534"/>
                  </a:lnTo>
                  <a:lnTo>
                    <a:pt x="8939213" y="1759334"/>
                  </a:lnTo>
                  <a:lnTo>
                    <a:pt x="9097963" y="1803784"/>
                  </a:lnTo>
                  <a:lnTo>
                    <a:pt x="9266238" y="1845059"/>
                  </a:lnTo>
                  <a:lnTo>
                    <a:pt x="9444038" y="1886334"/>
                  </a:lnTo>
                  <a:lnTo>
                    <a:pt x="9629775" y="1921259"/>
                  </a:lnTo>
                  <a:lnTo>
                    <a:pt x="9815513" y="1957772"/>
                  </a:lnTo>
                  <a:lnTo>
                    <a:pt x="10010775" y="1999047"/>
                  </a:lnTo>
                  <a:lnTo>
                    <a:pt x="10210800" y="2035559"/>
                  </a:lnTo>
                  <a:lnTo>
                    <a:pt x="10409238" y="2076834"/>
                  </a:lnTo>
                  <a:lnTo>
                    <a:pt x="10609263" y="2118109"/>
                  </a:lnTo>
                  <a:lnTo>
                    <a:pt x="10809288" y="2167322"/>
                  </a:lnTo>
                  <a:lnTo>
                    <a:pt x="11009313" y="2216534"/>
                  </a:lnTo>
                  <a:lnTo>
                    <a:pt x="11204575" y="2276859"/>
                  </a:lnTo>
                  <a:lnTo>
                    <a:pt x="11399838" y="2340359"/>
                  </a:lnTo>
                  <a:lnTo>
                    <a:pt x="11585575" y="2408622"/>
                  </a:lnTo>
                  <a:lnTo>
                    <a:pt x="11766550" y="2489584"/>
                  </a:lnTo>
                  <a:lnTo>
                    <a:pt x="11939588" y="2575309"/>
                  </a:lnTo>
                  <a:lnTo>
                    <a:pt x="12106275" y="2675322"/>
                  </a:lnTo>
                  <a:lnTo>
                    <a:pt x="12194528" y="2737459"/>
                  </a:lnTo>
                  <a:lnTo>
                    <a:pt x="12194528" y="6247995"/>
                  </a:lnTo>
                  <a:lnTo>
                    <a:pt x="12192000" y="6248411"/>
                  </a:lnTo>
                  <a:lnTo>
                    <a:pt x="12192000" y="6836160"/>
                  </a:lnTo>
                  <a:lnTo>
                    <a:pt x="0" y="6836160"/>
                  </a:lnTo>
                  <a:lnTo>
                    <a:pt x="0" y="6225590"/>
                  </a:lnTo>
                  <a:lnTo>
                    <a:pt x="0" y="5929017"/>
                  </a:lnTo>
                  <a:lnTo>
                    <a:pt x="0" y="2884509"/>
                  </a:lnTo>
                  <a:lnTo>
                    <a:pt x="119062" y="2784859"/>
                  </a:lnTo>
                  <a:lnTo>
                    <a:pt x="273050" y="2675322"/>
                  </a:lnTo>
                  <a:lnTo>
                    <a:pt x="436562" y="2575309"/>
                  </a:lnTo>
                  <a:lnTo>
                    <a:pt x="608013" y="2489584"/>
                  </a:lnTo>
                  <a:lnTo>
                    <a:pt x="790575" y="2408622"/>
                  </a:lnTo>
                  <a:lnTo>
                    <a:pt x="976312" y="2340359"/>
                  </a:lnTo>
                  <a:lnTo>
                    <a:pt x="1171575" y="2276859"/>
                  </a:lnTo>
                  <a:lnTo>
                    <a:pt x="1366838" y="2216534"/>
                  </a:lnTo>
                  <a:lnTo>
                    <a:pt x="1566864" y="2167322"/>
                  </a:lnTo>
                  <a:lnTo>
                    <a:pt x="1765300" y="2118109"/>
                  </a:lnTo>
                  <a:lnTo>
                    <a:pt x="1970088" y="2076834"/>
                  </a:lnTo>
                  <a:lnTo>
                    <a:pt x="2170113" y="2035559"/>
                  </a:lnTo>
                  <a:lnTo>
                    <a:pt x="2365375" y="1999047"/>
                  </a:lnTo>
                  <a:lnTo>
                    <a:pt x="2559050" y="1957772"/>
                  </a:lnTo>
                  <a:lnTo>
                    <a:pt x="2751138" y="1921259"/>
                  </a:lnTo>
                  <a:lnTo>
                    <a:pt x="2932113" y="1886334"/>
                  </a:lnTo>
                  <a:lnTo>
                    <a:pt x="3108325" y="1845059"/>
                  </a:lnTo>
                  <a:lnTo>
                    <a:pt x="3276600" y="1803784"/>
                  </a:lnTo>
                  <a:lnTo>
                    <a:pt x="3435350" y="1759334"/>
                  </a:lnTo>
                  <a:lnTo>
                    <a:pt x="3584575" y="1708534"/>
                  </a:lnTo>
                  <a:lnTo>
                    <a:pt x="3721100" y="1654559"/>
                  </a:lnTo>
                  <a:lnTo>
                    <a:pt x="3875088" y="1572010"/>
                  </a:lnTo>
                  <a:lnTo>
                    <a:pt x="4011613" y="1476759"/>
                  </a:lnTo>
                  <a:lnTo>
                    <a:pt x="4129088" y="1371984"/>
                  </a:lnTo>
                  <a:lnTo>
                    <a:pt x="4233864" y="1249747"/>
                  </a:lnTo>
                  <a:lnTo>
                    <a:pt x="4324350" y="1122747"/>
                  </a:lnTo>
                  <a:lnTo>
                    <a:pt x="4406901" y="986222"/>
                  </a:lnTo>
                  <a:lnTo>
                    <a:pt x="4475163" y="844934"/>
                  </a:lnTo>
                  <a:lnTo>
                    <a:pt x="4533902" y="700472"/>
                  </a:lnTo>
                  <a:lnTo>
                    <a:pt x="4578351" y="551247"/>
                  </a:lnTo>
                  <a:lnTo>
                    <a:pt x="4619627" y="400434"/>
                  </a:lnTo>
                  <a:lnTo>
                    <a:pt x="4651377" y="251209"/>
                  </a:lnTo>
                  <a:lnTo>
                    <a:pt x="4678364" y="100397"/>
                  </a:lnTo>
                  <a:close/>
                </a:path>
              </a:pathLst>
            </a:custGeom>
            <a:solidFill>
              <a:srgbClr val="636358"/>
            </a:solidFill>
            <a:ln w="9525" cap="flat" cmpd="sng">
              <a:solidFill>
                <a:srgbClr val="6363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4" name="Google Shape;844;p81"/>
            <p:cNvSpPr/>
            <p:nvPr/>
          </p:nvSpPr>
          <p:spPr>
            <a:xfrm>
              <a:off x="6160940" y="-1179"/>
              <a:ext cx="6031060" cy="6859179"/>
            </a:xfrm>
            <a:custGeom>
              <a:avLst/>
              <a:gdLst/>
              <a:ahLst/>
              <a:cxnLst/>
              <a:rect l="l" t="t" r="r" b="b"/>
              <a:pathLst>
                <a:path w="6031060" h="6859179" extrusionOk="0">
                  <a:moveTo>
                    <a:pt x="0" y="0"/>
                  </a:moveTo>
                  <a:lnTo>
                    <a:pt x="1519835" y="0"/>
                  </a:lnTo>
                  <a:lnTo>
                    <a:pt x="1535261" y="123416"/>
                  </a:lnTo>
                  <a:lnTo>
                    <a:pt x="1562249" y="274228"/>
                  </a:lnTo>
                  <a:lnTo>
                    <a:pt x="1593999" y="423453"/>
                  </a:lnTo>
                  <a:lnTo>
                    <a:pt x="1635274" y="574266"/>
                  </a:lnTo>
                  <a:lnTo>
                    <a:pt x="1684486" y="723491"/>
                  </a:lnTo>
                  <a:lnTo>
                    <a:pt x="1744811" y="867953"/>
                  </a:lnTo>
                  <a:lnTo>
                    <a:pt x="1808311" y="1009241"/>
                  </a:lnTo>
                  <a:lnTo>
                    <a:pt x="1889274" y="1145766"/>
                  </a:lnTo>
                  <a:lnTo>
                    <a:pt x="1979761" y="1272766"/>
                  </a:lnTo>
                  <a:lnTo>
                    <a:pt x="2084536" y="1395003"/>
                  </a:lnTo>
                  <a:lnTo>
                    <a:pt x="2206774" y="1499778"/>
                  </a:lnTo>
                  <a:lnTo>
                    <a:pt x="2343299" y="1595028"/>
                  </a:lnTo>
                  <a:lnTo>
                    <a:pt x="2492524" y="1677578"/>
                  </a:lnTo>
                  <a:lnTo>
                    <a:pt x="2629049" y="1731553"/>
                  </a:lnTo>
                  <a:lnTo>
                    <a:pt x="2778274" y="1782353"/>
                  </a:lnTo>
                  <a:lnTo>
                    <a:pt x="2937024" y="1826803"/>
                  </a:lnTo>
                  <a:lnTo>
                    <a:pt x="3105299" y="1868078"/>
                  </a:lnTo>
                  <a:lnTo>
                    <a:pt x="3283099" y="1909353"/>
                  </a:lnTo>
                  <a:lnTo>
                    <a:pt x="3468837" y="1944278"/>
                  </a:lnTo>
                  <a:lnTo>
                    <a:pt x="3654574" y="1980791"/>
                  </a:lnTo>
                  <a:lnTo>
                    <a:pt x="3849837" y="2022066"/>
                  </a:lnTo>
                  <a:lnTo>
                    <a:pt x="4049861" y="2058578"/>
                  </a:lnTo>
                  <a:lnTo>
                    <a:pt x="4248299" y="2099853"/>
                  </a:lnTo>
                  <a:lnTo>
                    <a:pt x="4448324" y="2141128"/>
                  </a:lnTo>
                  <a:lnTo>
                    <a:pt x="4648349" y="2190341"/>
                  </a:lnTo>
                  <a:lnTo>
                    <a:pt x="4848374" y="2239553"/>
                  </a:lnTo>
                  <a:lnTo>
                    <a:pt x="5043637" y="2299878"/>
                  </a:lnTo>
                  <a:lnTo>
                    <a:pt x="5238899" y="2363378"/>
                  </a:lnTo>
                  <a:lnTo>
                    <a:pt x="5424637" y="2431641"/>
                  </a:lnTo>
                  <a:lnTo>
                    <a:pt x="5605612" y="2512603"/>
                  </a:lnTo>
                  <a:lnTo>
                    <a:pt x="5778649" y="2598328"/>
                  </a:lnTo>
                  <a:lnTo>
                    <a:pt x="5945337" y="2698341"/>
                  </a:lnTo>
                  <a:lnTo>
                    <a:pt x="6031060" y="2758698"/>
                  </a:lnTo>
                  <a:lnTo>
                    <a:pt x="6031060" y="6198779"/>
                  </a:lnTo>
                  <a:lnTo>
                    <a:pt x="6031060" y="6272673"/>
                  </a:lnTo>
                  <a:lnTo>
                    <a:pt x="6031060" y="6859179"/>
                  </a:lnTo>
                  <a:lnTo>
                    <a:pt x="5619580" y="6859179"/>
                  </a:lnTo>
                  <a:lnTo>
                    <a:pt x="5619580" y="6198779"/>
                  </a:lnTo>
                  <a:lnTo>
                    <a:pt x="5624456" y="6198779"/>
                  </a:lnTo>
                  <a:lnTo>
                    <a:pt x="5619899" y="6124166"/>
                  </a:lnTo>
                  <a:lnTo>
                    <a:pt x="5605612" y="5932078"/>
                  </a:lnTo>
                  <a:lnTo>
                    <a:pt x="5596087" y="5755866"/>
                  </a:lnTo>
                  <a:lnTo>
                    <a:pt x="5583387" y="5592353"/>
                  </a:lnTo>
                  <a:lnTo>
                    <a:pt x="5569099" y="5441541"/>
                  </a:lnTo>
                  <a:lnTo>
                    <a:pt x="5551637" y="5292316"/>
                  </a:lnTo>
                  <a:lnTo>
                    <a:pt x="5532587" y="5146266"/>
                  </a:lnTo>
                  <a:lnTo>
                    <a:pt x="5505599" y="5001803"/>
                  </a:lnTo>
                  <a:lnTo>
                    <a:pt x="5478612" y="4850991"/>
                  </a:lnTo>
                  <a:lnTo>
                    <a:pt x="5442099" y="4692241"/>
                  </a:lnTo>
                  <a:lnTo>
                    <a:pt x="5400825" y="4523966"/>
                  </a:lnTo>
                  <a:lnTo>
                    <a:pt x="5351612" y="4338228"/>
                  </a:lnTo>
                  <a:lnTo>
                    <a:pt x="5292874" y="4133441"/>
                  </a:lnTo>
                  <a:lnTo>
                    <a:pt x="5224611" y="3938178"/>
                  </a:lnTo>
                  <a:lnTo>
                    <a:pt x="5138887" y="3761966"/>
                  </a:lnTo>
                  <a:lnTo>
                    <a:pt x="5034111" y="3598453"/>
                  </a:lnTo>
                  <a:lnTo>
                    <a:pt x="4919811" y="3452403"/>
                  </a:lnTo>
                  <a:lnTo>
                    <a:pt x="4789637" y="3315878"/>
                  </a:lnTo>
                  <a:lnTo>
                    <a:pt x="4643587" y="3193641"/>
                  </a:lnTo>
                  <a:lnTo>
                    <a:pt x="4489599" y="3085691"/>
                  </a:lnTo>
                  <a:lnTo>
                    <a:pt x="4326087" y="2990441"/>
                  </a:lnTo>
                  <a:lnTo>
                    <a:pt x="4149874" y="2898366"/>
                  </a:lnTo>
                  <a:lnTo>
                    <a:pt x="3972074" y="2822166"/>
                  </a:lnTo>
                  <a:lnTo>
                    <a:pt x="3781574" y="2749141"/>
                  </a:lnTo>
                  <a:lnTo>
                    <a:pt x="3591074" y="2685641"/>
                  </a:lnTo>
                  <a:lnTo>
                    <a:pt x="3395811" y="2630078"/>
                  </a:lnTo>
                  <a:lnTo>
                    <a:pt x="3195787" y="2576103"/>
                  </a:lnTo>
                  <a:lnTo>
                    <a:pt x="2992587" y="2531653"/>
                  </a:lnTo>
                  <a:lnTo>
                    <a:pt x="2792561" y="2485616"/>
                  </a:lnTo>
                  <a:lnTo>
                    <a:pt x="2592536" y="2449103"/>
                  </a:lnTo>
                  <a:lnTo>
                    <a:pt x="2397274" y="2407828"/>
                  </a:lnTo>
                  <a:lnTo>
                    <a:pt x="2202011" y="2371316"/>
                  </a:lnTo>
                  <a:lnTo>
                    <a:pt x="2011511" y="2336391"/>
                  </a:lnTo>
                  <a:lnTo>
                    <a:pt x="1825774" y="2295116"/>
                  </a:lnTo>
                  <a:lnTo>
                    <a:pt x="1649561" y="2258603"/>
                  </a:lnTo>
                  <a:lnTo>
                    <a:pt x="1481286" y="2212566"/>
                  </a:lnTo>
                  <a:lnTo>
                    <a:pt x="1322536" y="2168116"/>
                  </a:lnTo>
                  <a:lnTo>
                    <a:pt x="1176486" y="2117316"/>
                  </a:lnTo>
                  <a:lnTo>
                    <a:pt x="1041549" y="2063341"/>
                  </a:lnTo>
                  <a:lnTo>
                    <a:pt x="900261" y="1985553"/>
                  </a:lnTo>
                  <a:lnTo>
                    <a:pt x="768499" y="1890303"/>
                  </a:lnTo>
                  <a:lnTo>
                    <a:pt x="655786" y="1782353"/>
                  </a:lnTo>
                  <a:lnTo>
                    <a:pt x="551011" y="1650591"/>
                  </a:lnTo>
                  <a:lnTo>
                    <a:pt x="455761" y="1514066"/>
                  </a:lnTo>
                  <a:lnTo>
                    <a:pt x="373211" y="1358491"/>
                  </a:lnTo>
                  <a:lnTo>
                    <a:pt x="301774" y="1199741"/>
                  </a:lnTo>
                  <a:lnTo>
                    <a:pt x="233511" y="1036228"/>
                  </a:lnTo>
                  <a:lnTo>
                    <a:pt x="177949" y="864778"/>
                  </a:lnTo>
                  <a:lnTo>
                    <a:pt x="128736" y="691741"/>
                  </a:lnTo>
                  <a:lnTo>
                    <a:pt x="87461" y="518703"/>
                  </a:lnTo>
                  <a:lnTo>
                    <a:pt x="55711" y="345666"/>
                  </a:lnTo>
                  <a:lnTo>
                    <a:pt x="23961" y="178978"/>
                  </a:lnTo>
                  <a:lnTo>
                    <a:pt x="1736" y="15466"/>
                  </a:lnTo>
                  <a:close/>
                </a:path>
              </a:pathLst>
            </a:custGeom>
            <a:solidFill>
              <a:srgbClr val="515147"/>
            </a:solidFill>
            <a:ln w="9525" cap="flat" cmpd="sng">
              <a:solidFill>
                <a:srgbClr val="5151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5" name="Google Shape;845;p81"/>
            <p:cNvSpPr/>
            <p:nvPr/>
          </p:nvSpPr>
          <p:spPr>
            <a:xfrm>
              <a:off x="4238625" y="1212849"/>
              <a:ext cx="3889375" cy="5586413"/>
            </a:xfrm>
            <a:custGeom>
              <a:avLst/>
              <a:gdLst/>
              <a:ahLst/>
              <a:cxnLst/>
              <a:rect l="l" t="t" r="r" b="b"/>
              <a:pathLst>
                <a:path w="2450" h="3519" extrusionOk="0">
                  <a:moveTo>
                    <a:pt x="0" y="0"/>
                  </a:moveTo>
                  <a:lnTo>
                    <a:pt x="2450" y="0"/>
                  </a:lnTo>
                  <a:lnTo>
                    <a:pt x="2433" y="289"/>
                  </a:lnTo>
                  <a:lnTo>
                    <a:pt x="2404" y="575"/>
                  </a:lnTo>
                  <a:lnTo>
                    <a:pt x="2367" y="861"/>
                  </a:lnTo>
                  <a:lnTo>
                    <a:pt x="2321" y="1144"/>
                  </a:lnTo>
                  <a:lnTo>
                    <a:pt x="2272" y="1425"/>
                  </a:lnTo>
                  <a:lnTo>
                    <a:pt x="2215" y="1696"/>
                  </a:lnTo>
                  <a:lnTo>
                    <a:pt x="2152" y="1962"/>
                  </a:lnTo>
                  <a:lnTo>
                    <a:pt x="2090" y="2223"/>
                  </a:lnTo>
                  <a:lnTo>
                    <a:pt x="2021" y="2469"/>
                  </a:lnTo>
                  <a:lnTo>
                    <a:pt x="1952" y="2706"/>
                  </a:lnTo>
                  <a:lnTo>
                    <a:pt x="1881" y="2929"/>
                  </a:lnTo>
                  <a:lnTo>
                    <a:pt x="1812" y="3141"/>
                  </a:lnTo>
                  <a:lnTo>
                    <a:pt x="1744" y="3336"/>
                  </a:lnTo>
                  <a:lnTo>
                    <a:pt x="1678" y="3510"/>
                  </a:lnTo>
                  <a:lnTo>
                    <a:pt x="1426" y="3516"/>
                  </a:lnTo>
                  <a:lnTo>
                    <a:pt x="1178" y="3519"/>
                  </a:lnTo>
                  <a:lnTo>
                    <a:pt x="778" y="3513"/>
                  </a:lnTo>
                  <a:lnTo>
                    <a:pt x="712" y="3339"/>
                  </a:lnTo>
                  <a:lnTo>
                    <a:pt x="640" y="3144"/>
                  </a:lnTo>
                  <a:lnTo>
                    <a:pt x="572" y="2932"/>
                  </a:lnTo>
                  <a:lnTo>
                    <a:pt x="500" y="2709"/>
                  </a:lnTo>
                  <a:lnTo>
                    <a:pt x="432" y="2472"/>
                  </a:lnTo>
                  <a:lnTo>
                    <a:pt x="363" y="2223"/>
                  </a:lnTo>
                  <a:lnTo>
                    <a:pt x="300" y="1965"/>
                  </a:lnTo>
                  <a:lnTo>
                    <a:pt x="237" y="1699"/>
                  </a:lnTo>
                  <a:lnTo>
                    <a:pt x="180" y="1425"/>
                  </a:lnTo>
                  <a:lnTo>
                    <a:pt x="129" y="1147"/>
                  </a:lnTo>
                  <a:lnTo>
                    <a:pt x="86" y="861"/>
                  </a:lnTo>
                  <a:lnTo>
                    <a:pt x="49" y="575"/>
                  </a:lnTo>
                  <a:lnTo>
                    <a:pt x="20" y="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1"/>
            </a:solidFill>
            <a:ln w="9525" cap="flat" cmpd="sng">
              <a:solidFill>
                <a:srgbClr val="EAEA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6" name="Google Shape;846;p81"/>
            <p:cNvSpPr/>
            <p:nvPr/>
          </p:nvSpPr>
          <p:spPr>
            <a:xfrm>
              <a:off x="6734175" y="1517649"/>
              <a:ext cx="1198563" cy="1416050"/>
            </a:xfrm>
            <a:custGeom>
              <a:avLst/>
              <a:gdLst/>
              <a:ahLst/>
              <a:cxnLst/>
              <a:rect l="l" t="t" r="r" b="b"/>
              <a:pathLst>
                <a:path w="755" h="892" extrusionOk="0">
                  <a:moveTo>
                    <a:pt x="0" y="0"/>
                  </a:moveTo>
                  <a:lnTo>
                    <a:pt x="755" y="309"/>
                  </a:lnTo>
                  <a:lnTo>
                    <a:pt x="146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5AF"/>
            </a:solidFill>
            <a:ln w="9525" cap="flat" cmpd="sng">
              <a:solidFill>
                <a:srgbClr val="C6C5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7" name="Google Shape;847;p81"/>
            <p:cNvSpPr/>
            <p:nvPr/>
          </p:nvSpPr>
          <p:spPr>
            <a:xfrm>
              <a:off x="4392612" y="1508124"/>
              <a:ext cx="1203325" cy="1425575"/>
            </a:xfrm>
            <a:custGeom>
              <a:avLst/>
              <a:gdLst/>
              <a:ahLst/>
              <a:cxnLst/>
              <a:rect l="l" t="t" r="r" b="b"/>
              <a:pathLst>
                <a:path w="758" h="898" extrusionOk="0">
                  <a:moveTo>
                    <a:pt x="758" y="0"/>
                  </a:moveTo>
                  <a:lnTo>
                    <a:pt x="643" y="898"/>
                  </a:lnTo>
                  <a:lnTo>
                    <a:pt x="0" y="31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C6C5AF"/>
            </a:solidFill>
            <a:ln w="9525" cap="flat" cmpd="sng">
              <a:solidFill>
                <a:srgbClr val="C6C5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8" name="Google Shape;848;p81"/>
            <p:cNvSpPr/>
            <p:nvPr/>
          </p:nvSpPr>
          <p:spPr>
            <a:xfrm>
              <a:off x="5508625" y="1508124"/>
              <a:ext cx="1352550" cy="295275"/>
            </a:xfrm>
            <a:custGeom>
              <a:avLst/>
              <a:gdLst/>
              <a:ahLst/>
              <a:cxnLst/>
              <a:rect l="l" t="t" r="r" b="b"/>
              <a:pathLst>
                <a:path w="852" h="186" extrusionOk="0">
                  <a:moveTo>
                    <a:pt x="55" y="0"/>
                  </a:moveTo>
                  <a:lnTo>
                    <a:pt x="795" y="0"/>
                  </a:lnTo>
                  <a:lnTo>
                    <a:pt x="852" y="186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5AF"/>
            </a:solidFill>
            <a:ln w="9525" cap="flat" cmpd="sng">
              <a:solidFill>
                <a:srgbClr val="C6C5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9" name="Google Shape;849;p81"/>
            <p:cNvSpPr/>
            <p:nvPr/>
          </p:nvSpPr>
          <p:spPr>
            <a:xfrm>
              <a:off x="5508625" y="1508124"/>
              <a:ext cx="87313" cy="322263"/>
            </a:xfrm>
            <a:custGeom>
              <a:avLst/>
              <a:gdLst/>
              <a:ahLst/>
              <a:cxnLst/>
              <a:rect l="l" t="t" r="r" b="b"/>
              <a:pathLst>
                <a:path w="55" h="203" extrusionOk="0">
                  <a:moveTo>
                    <a:pt x="55" y="0"/>
                  </a:moveTo>
                  <a:lnTo>
                    <a:pt x="32" y="203"/>
                  </a:lnTo>
                  <a:lnTo>
                    <a:pt x="0" y="18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AA88F"/>
            </a:solidFill>
            <a:ln w="9525" cap="flat" cmpd="sng">
              <a:solidFill>
                <a:srgbClr val="AAA8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0" name="Google Shape;850;p81"/>
            <p:cNvSpPr/>
            <p:nvPr/>
          </p:nvSpPr>
          <p:spPr>
            <a:xfrm>
              <a:off x="6734175" y="1517649"/>
              <a:ext cx="127000" cy="330200"/>
            </a:xfrm>
            <a:custGeom>
              <a:avLst/>
              <a:gdLst/>
              <a:ahLst/>
              <a:cxnLst/>
              <a:rect l="l" t="t" r="r" b="b"/>
              <a:pathLst>
                <a:path w="80" h="208" extrusionOk="0">
                  <a:moveTo>
                    <a:pt x="0" y="0"/>
                  </a:moveTo>
                  <a:lnTo>
                    <a:pt x="80" y="180"/>
                  </a:lnTo>
                  <a:lnTo>
                    <a:pt x="34" y="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88F"/>
            </a:solidFill>
            <a:ln w="9525" cap="flat" cmpd="sng">
              <a:solidFill>
                <a:srgbClr val="AAA8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1" name="Google Shape;851;p81"/>
            <p:cNvSpPr/>
            <p:nvPr/>
          </p:nvSpPr>
          <p:spPr>
            <a:xfrm>
              <a:off x="5505450" y="2662237"/>
              <a:ext cx="1360488" cy="4205288"/>
            </a:xfrm>
            <a:custGeom>
              <a:avLst/>
              <a:gdLst/>
              <a:ahLst/>
              <a:cxnLst/>
              <a:rect l="l" t="t" r="r" b="b"/>
              <a:pathLst>
                <a:path w="857" h="2606" extrusionOk="0">
                  <a:moveTo>
                    <a:pt x="208" y="0"/>
                  </a:moveTo>
                  <a:lnTo>
                    <a:pt x="680" y="0"/>
                  </a:lnTo>
                  <a:lnTo>
                    <a:pt x="857" y="2365"/>
                  </a:lnTo>
                  <a:lnTo>
                    <a:pt x="840" y="2600"/>
                  </a:lnTo>
                  <a:lnTo>
                    <a:pt x="380" y="2606"/>
                  </a:lnTo>
                  <a:lnTo>
                    <a:pt x="17" y="2603"/>
                  </a:lnTo>
                  <a:lnTo>
                    <a:pt x="0" y="236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C4C4C"/>
            </a:solidFill>
            <a:ln w="9525" cap="flat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2" name="Google Shape;852;p81"/>
            <p:cNvSpPr/>
            <p:nvPr/>
          </p:nvSpPr>
          <p:spPr>
            <a:xfrm>
              <a:off x="5840412" y="2662237"/>
              <a:ext cx="757238" cy="207963"/>
            </a:xfrm>
            <a:custGeom>
              <a:avLst/>
              <a:gdLst/>
              <a:ahLst/>
              <a:cxnLst/>
              <a:rect l="l" t="t" r="r" b="b"/>
              <a:pathLst>
                <a:path w="477" h="131" extrusionOk="0">
                  <a:moveTo>
                    <a:pt x="469" y="0"/>
                  </a:moveTo>
                  <a:lnTo>
                    <a:pt x="477" y="131"/>
                  </a:lnTo>
                  <a:lnTo>
                    <a:pt x="0" y="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3A3A38"/>
            </a:solidFill>
            <a:ln w="9525" cap="flat" cmpd="sng">
              <a:solidFill>
                <a:srgbClr val="3A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3" name="Google Shape;853;p81"/>
            <p:cNvSpPr/>
            <p:nvPr/>
          </p:nvSpPr>
          <p:spPr>
            <a:xfrm>
              <a:off x="5305425" y="1630362"/>
              <a:ext cx="1760538" cy="1044575"/>
            </a:xfrm>
            <a:custGeom>
              <a:avLst/>
              <a:gdLst/>
              <a:ahLst/>
              <a:cxnLst/>
              <a:rect l="l" t="t" r="r" b="b"/>
              <a:pathLst>
                <a:path w="1109" h="658" extrusionOk="0">
                  <a:moveTo>
                    <a:pt x="1109" y="0"/>
                  </a:moveTo>
                  <a:lnTo>
                    <a:pt x="1046" y="378"/>
                  </a:lnTo>
                  <a:lnTo>
                    <a:pt x="794" y="658"/>
                  </a:lnTo>
                  <a:lnTo>
                    <a:pt x="337" y="658"/>
                  </a:lnTo>
                  <a:lnTo>
                    <a:pt x="63" y="378"/>
                  </a:lnTo>
                  <a:lnTo>
                    <a:pt x="0" y="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4C4C4C"/>
            </a:solidFill>
            <a:ln w="9525" cap="flat" cmpd="sng">
              <a:solidFill>
                <a:srgbClr val="4C4C4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4" name="Google Shape;854;p81"/>
            <p:cNvSpPr/>
            <p:nvPr/>
          </p:nvSpPr>
          <p:spPr>
            <a:xfrm>
              <a:off x="3848100" y="854074"/>
              <a:ext cx="1747838" cy="1820863"/>
            </a:xfrm>
            <a:custGeom>
              <a:avLst/>
              <a:gdLst/>
              <a:ahLst/>
              <a:cxnLst/>
              <a:rect l="l" t="t" r="r" b="b"/>
              <a:pathLst>
                <a:path w="1101" h="1147" extrusionOk="0">
                  <a:moveTo>
                    <a:pt x="346" y="0"/>
                  </a:moveTo>
                  <a:lnTo>
                    <a:pt x="1101" y="412"/>
                  </a:lnTo>
                  <a:lnTo>
                    <a:pt x="1009" y="709"/>
                  </a:lnTo>
                  <a:lnTo>
                    <a:pt x="929" y="1147"/>
                  </a:lnTo>
                  <a:lnTo>
                    <a:pt x="0" y="478"/>
                  </a:lnTo>
                  <a:lnTo>
                    <a:pt x="69" y="383"/>
                  </a:lnTo>
                  <a:lnTo>
                    <a:pt x="132" y="297"/>
                  </a:lnTo>
                  <a:lnTo>
                    <a:pt x="183" y="226"/>
                  </a:lnTo>
                  <a:lnTo>
                    <a:pt x="229" y="163"/>
                  </a:lnTo>
                  <a:lnTo>
                    <a:pt x="266" y="114"/>
                  </a:lnTo>
                  <a:lnTo>
                    <a:pt x="295" y="71"/>
                  </a:lnTo>
                  <a:lnTo>
                    <a:pt x="318" y="40"/>
                  </a:lnTo>
                  <a:lnTo>
                    <a:pt x="335" y="17"/>
                  </a:lnTo>
                  <a:lnTo>
                    <a:pt x="343" y="6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AEAE1"/>
            </a:solidFill>
            <a:ln w="9525" cap="flat" cmpd="sng">
              <a:solidFill>
                <a:srgbClr val="EAEA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5" name="Google Shape;855;p81"/>
            <p:cNvSpPr/>
            <p:nvPr/>
          </p:nvSpPr>
          <p:spPr>
            <a:xfrm>
              <a:off x="6729413" y="854074"/>
              <a:ext cx="1752600" cy="1820863"/>
            </a:xfrm>
            <a:custGeom>
              <a:avLst/>
              <a:gdLst/>
              <a:ahLst/>
              <a:cxnLst/>
              <a:rect l="l" t="t" r="r" b="b"/>
              <a:pathLst>
                <a:path w="1104" h="1147" extrusionOk="0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3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172" y="1147"/>
                  </a:lnTo>
                  <a:lnTo>
                    <a:pt x="95" y="709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AEAE1"/>
            </a:solidFill>
            <a:ln w="9525" cap="flat" cmpd="sng">
              <a:solidFill>
                <a:srgbClr val="EAEA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6" name="Google Shape;856;p81"/>
            <p:cNvSpPr/>
            <p:nvPr/>
          </p:nvSpPr>
          <p:spPr>
            <a:xfrm>
              <a:off x="6729413" y="854074"/>
              <a:ext cx="1752600" cy="1362075"/>
            </a:xfrm>
            <a:custGeom>
              <a:avLst/>
              <a:gdLst/>
              <a:ahLst/>
              <a:cxnLst/>
              <a:rect l="l" t="t" r="r" b="b"/>
              <a:pathLst>
                <a:path w="1104" h="858" extrusionOk="0">
                  <a:moveTo>
                    <a:pt x="758" y="0"/>
                  </a:moveTo>
                  <a:lnTo>
                    <a:pt x="761" y="6"/>
                  </a:lnTo>
                  <a:lnTo>
                    <a:pt x="769" y="17"/>
                  </a:lnTo>
                  <a:lnTo>
                    <a:pt x="783" y="40"/>
                  </a:lnTo>
                  <a:lnTo>
                    <a:pt x="806" y="71"/>
                  </a:lnTo>
                  <a:lnTo>
                    <a:pt x="838" y="114"/>
                  </a:lnTo>
                  <a:lnTo>
                    <a:pt x="875" y="166"/>
                  </a:lnTo>
                  <a:lnTo>
                    <a:pt x="921" y="226"/>
                  </a:lnTo>
                  <a:lnTo>
                    <a:pt x="972" y="297"/>
                  </a:lnTo>
                  <a:lnTo>
                    <a:pt x="1035" y="383"/>
                  </a:lnTo>
                  <a:lnTo>
                    <a:pt x="1104" y="478"/>
                  </a:lnTo>
                  <a:lnTo>
                    <a:pt x="578" y="858"/>
                  </a:lnTo>
                  <a:lnTo>
                    <a:pt x="478" y="827"/>
                  </a:lnTo>
                  <a:lnTo>
                    <a:pt x="383" y="795"/>
                  </a:lnTo>
                  <a:lnTo>
                    <a:pt x="298" y="761"/>
                  </a:lnTo>
                  <a:lnTo>
                    <a:pt x="206" y="712"/>
                  </a:lnTo>
                  <a:lnTo>
                    <a:pt x="126" y="652"/>
                  </a:lnTo>
                  <a:lnTo>
                    <a:pt x="55" y="581"/>
                  </a:lnTo>
                  <a:lnTo>
                    <a:pt x="0" y="412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E0DBD3"/>
            </a:solidFill>
            <a:ln w="9525" cap="flat" cmpd="sng">
              <a:solidFill>
                <a:srgbClr val="E0DB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7" name="Google Shape;857;p81"/>
            <p:cNvSpPr/>
            <p:nvPr/>
          </p:nvSpPr>
          <p:spPr>
            <a:xfrm>
              <a:off x="7043738" y="1781174"/>
              <a:ext cx="2586038" cy="5076826"/>
            </a:xfrm>
            <a:custGeom>
              <a:avLst/>
              <a:gdLst/>
              <a:ahLst/>
              <a:cxnLst/>
              <a:rect l="l" t="t" r="r" b="b"/>
              <a:pathLst>
                <a:path w="1629" h="3152" extrusionOk="0">
                  <a:moveTo>
                    <a:pt x="1197" y="0"/>
                  </a:moveTo>
                  <a:lnTo>
                    <a:pt x="1583" y="881"/>
                  </a:lnTo>
                  <a:lnTo>
                    <a:pt x="1177" y="992"/>
                  </a:lnTo>
                  <a:lnTo>
                    <a:pt x="1629" y="1155"/>
                  </a:lnTo>
                  <a:lnTo>
                    <a:pt x="420" y="3132"/>
                  </a:lnTo>
                  <a:lnTo>
                    <a:pt x="0" y="3152"/>
                  </a:lnTo>
                  <a:lnTo>
                    <a:pt x="1197" y="0"/>
                  </a:lnTo>
                  <a:close/>
                </a:path>
              </a:pathLst>
            </a:custGeom>
            <a:solidFill>
              <a:srgbClr val="515147"/>
            </a:solidFill>
            <a:ln w="9525" cap="flat" cmpd="sng">
              <a:solidFill>
                <a:srgbClr val="5151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8" name="Google Shape;858;p81"/>
            <p:cNvSpPr/>
            <p:nvPr/>
          </p:nvSpPr>
          <p:spPr>
            <a:xfrm>
              <a:off x="2700337" y="1798636"/>
              <a:ext cx="2581275" cy="5059363"/>
            </a:xfrm>
            <a:custGeom>
              <a:avLst/>
              <a:gdLst/>
              <a:ahLst/>
              <a:cxnLst/>
              <a:rect l="l" t="t" r="r" b="b"/>
              <a:pathLst>
                <a:path w="1626" h="3141" extrusionOk="0">
                  <a:moveTo>
                    <a:pt x="429" y="0"/>
                  </a:moveTo>
                  <a:lnTo>
                    <a:pt x="1626" y="3141"/>
                  </a:lnTo>
                  <a:lnTo>
                    <a:pt x="1209" y="3124"/>
                  </a:lnTo>
                  <a:lnTo>
                    <a:pt x="0" y="1144"/>
                  </a:lnTo>
                  <a:lnTo>
                    <a:pt x="449" y="981"/>
                  </a:lnTo>
                  <a:lnTo>
                    <a:pt x="46" y="87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15147"/>
            </a:solidFill>
            <a:ln w="9525" cap="flat" cmpd="sng">
              <a:solidFill>
                <a:srgbClr val="5151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9" name="Google Shape;859;p81"/>
            <p:cNvSpPr/>
            <p:nvPr/>
          </p:nvSpPr>
          <p:spPr>
            <a:xfrm>
              <a:off x="6661150" y="1166812"/>
              <a:ext cx="2768600" cy="5691188"/>
            </a:xfrm>
            <a:custGeom>
              <a:avLst/>
              <a:gdLst/>
              <a:ahLst/>
              <a:cxnLst/>
              <a:rect l="l" t="t" r="r" b="b"/>
              <a:pathLst>
                <a:path w="1744" h="3545" extrusionOk="0">
                  <a:moveTo>
                    <a:pt x="941" y="0"/>
                  </a:moveTo>
                  <a:lnTo>
                    <a:pt x="1438" y="387"/>
                  </a:lnTo>
                  <a:lnTo>
                    <a:pt x="1704" y="1245"/>
                  </a:lnTo>
                  <a:lnTo>
                    <a:pt x="1307" y="1385"/>
                  </a:lnTo>
                  <a:lnTo>
                    <a:pt x="1744" y="1568"/>
                  </a:lnTo>
                  <a:lnTo>
                    <a:pt x="612" y="3522"/>
                  </a:lnTo>
                  <a:lnTo>
                    <a:pt x="306" y="3536"/>
                  </a:lnTo>
                  <a:lnTo>
                    <a:pt x="0" y="3545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72726A"/>
            </a:solidFill>
            <a:ln w="9525" cap="flat" cmpd="sng">
              <a:solidFill>
                <a:srgbClr val="7272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0" name="Google Shape;860;p81"/>
            <p:cNvSpPr/>
            <p:nvPr/>
          </p:nvSpPr>
          <p:spPr>
            <a:xfrm>
              <a:off x="7864475" y="1166812"/>
              <a:ext cx="1311275" cy="1366838"/>
            </a:xfrm>
            <a:custGeom>
              <a:avLst/>
              <a:gdLst/>
              <a:ahLst/>
              <a:cxnLst/>
              <a:rect l="l" t="t" r="r" b="b"/>
              <a:pathLst>
                <a:path w="826" h="861" extrusionOk="0">
                  <a:moveTo>
                    <a:pt x="183" y="0"/>
                  </a:moveTo>
                  <a:lnTo>
                    <a:pt x="680" y="387"/>
                  </a:lnTo>
                  <a:lnTo>
                    <a:pt x="826" y="861"/>
                  </a:lnTo>
                  <a:lnTo>
                    <a:pt x="612" y="816"/>
                  </a:lnTo>
                  <a:lnTo>
                    <a:pt x="400" y="776"/>
                  </a:lnTo>
                  <a:lnTo>
                    <a:pt x="194" y="736"/>
                  </a:lnTo>
                  <a:lnTo>
                    <a:pt x="0" y="69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36358"/>
            </a:solidFill>
            <a:ln w="9525" cap="flat" cmpd="sng">
              <a:solidFill>
                <a:srgbClr val="6363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1" name="Google Shape;861;p81"/>
            <p:cNvSpPr/>
            <p:nvPr/>
          </p:nvSpPr>
          <p:spPr>
            <a:xfrm>
              <a:off x="2900362" y="1166812"/>
              <a:ext cx="2767013" cy="5691188"/>
            </a:xfrm>
            <a:custGeom>
              <a:avLst/>
              <a:gdLst/>
              <a:ahLst/>
              <a:cxnLst/>
              <a:rect l="l" t="t" r="r" b="b"/>
              <a:pathLst>
                <a:path w="1743" h="3545" extrusionOk="0">
                  <a:moveTo>
                    <a:pt x="800" y="0"/>
                  </a:moveTo>
                  <a:lnTo>
                    <a:pt x="1743" y="3545"/>
                  </a:lnTo>
                  <a:lnTo>
                    <a:pt x="1438" y="3539"/>
                  </a:lnTo>
                  <a:lnTo>
                    <a:pt x="1132" y="3525"/>
                  </a:lnTo>
                  <a:lnTo>
                    <a:pt x="0" y="1568"/>
                  </a:lnTo>
                  <a:lnTo>
                    <a:pt x="434" y="1385"/>
                  </a:lnTo>
                  <a:lnTo>
                    <a:pt x="40" y="1245"/>
                  </a:lnTo>
                  <a:lnTo>
                    <a:pt x="303" y="39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2726A"/>
            </a:solidFill>
            <a:ln w="9525" cap="flat" cmpd="sng">
              <a:solidFill>
                <a:srgbClr val="7272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2" name="Google Shape;862;p81"/>
            <p:cNvSpPr/>
            <p:nvPr/>
          </p:nvSpPr>
          <p:spPr>
            <a:xfrm>
              <a:off x="3636106" y="0"/>
              <a:ext cx="5099553" cy="1630362"/>
            </a:xfrm>
            <a:custGeom>
              <a:avLst/>
              <a:gdLst/>
              <a:ahLst/>
              <a:cxnLst/>
              <a:rect l="l" t="t" r="r" b="b"/>
              <a:pathLst>
                <a:path w="5099553" h="1630362" extrusionOk="0">
                  <a:moveTo>
                    <a:pt x="0" y="0"/>
                  </a:moveTo>
                  <a:lnTo>
                    <a:pt x="5099553" y="0"/>
                  </a:lnTo>
                  <a:lnTo>
                    <a:pt x="5049106" y="82550"/>
                  </a:lnTo>
                  <a:lnTo>
                    <a:pt x="4922106" y="273050"/>
                  </a:lnTo>
                  <a:lnTo>
                    <a:pt x="4777644" y="458787"/>
                  </a:lnTo>
                  <a:lnTo>
                    <a:pt x="4623657" y="631825"/>
                  </a:lnTo>
                  <a:lnTo>
                    <a:pt x="4455382" y="795337"/>
                  </a:lnTo>
                  <a:lnTo>
                    <a:pt x="4269644" y="944562"/>
                  </a:lnTo>
                  <a:lnTo>
                    <a:pt x="4069619" y="1085850"/>
                  </a:lnTo>
                  <a:lnTo>
                    <a:pt x="3855307" y="1212850"/>
                  </a:lnTo>
                  <a:lnTo>
                    <a:pt x="3629882" y="1325562"/>
                  </a:lnTo>
                  <a:lnTo>
                    <a:pt x="3383819" y="1425575"/>
                  </a:lnTo>
                  <a:lnTo>
                    <a:pt x="3125056" y="1512887"/>
                  </a:lnTo>
                  <a:lnTo>
                    <a:pt x="2844069" y="1581150"/>
                  </a:lnTo>
                  <a:lnTo>
                    <a:pt x="2548794" y="1630362"/>
                  </a:lnTo>
                  <a:lnTo>
                    <a:pt x="2253520" y="1581150"/>
                  </a:lnTo>
                  <a:lnTo>
                    <a:pt x="1977294" y="1512887"/>
                  </a:lnTo>
                  <a:lnTo>
                    <a:pt x="1713769" y="1425575"/>
                  </a:lnTo>
                  <a:lnTo>
                    <a:pt x="1469294" y="1325562"/>
                  </a:lnTo>
                  <a:lnTo>
                    <a:pt x="1242282" y="1212850"/>
                  </a:lnTo>
                  <a:lnTo>
                    <a:pt x="1029556" y="1085850"/>
                  </a:lnTo>
                  <a:lnTo>
                    <a:pt x="829531" y="944562"/>
                  </a:lnTo>
                  <a:lnTo>
                    <a:pt x="648556" y="795337"/>
                  </a:lnTo>
                  <a:lnTo>
                    <a:pt x="475519" y="631825"/>
                  </a:lnTo>
                  <a:lnTo>
                    <a:pt x="321531" y="458787"/>
                  </a:lnTo>
                  <a:lnTo>
                    <a:pt x="180244" y="273050"/>
                  </a:lnTo>
                  <a:lnTo>
                    <a:pt x="48481" y="82550"/>
                  </a:lnTo>
                  <a:close/>
                </a:path>
              </a:pathLst>
            </a:custGeom>
            <a:solidFill>
              <a:srgbClr val="DBB491"/>
            </a:solidFill>
            <a:ln w="9525" cap="flat" cmpd="sng">
              <a:solidFill>
                <a:srgbClr val="DBB4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3" name="Google Shape;863;p81"/>
            <p:cNvSpPr/>
            <p:nvPr/>
          </p:nvSpPr>
          <p:spPr>
            <a:xfrm>
              <a:off x="6184900" y="-10704"/>
              <a:ext cx="2557300" cy="1641066"/>
            </a:xfrm>
            <a:custGeom>
              <a:avLst/>
              <a:gdLst/>
              <a:ahLst/>
              <a:cxnLst/>
              <a:rect l="l" t="t" r="r" b="b"/>
              <a:pathLst>
                <a:path w="2557300" h="1641066" extrusionOk="0">
                  <a:moveTo>
                    <a:pt x="1757404" y="0"/>
                  </a:moveTo>
                  <a:lnTo>
                    <a:pt x="2557300" y="0"/>
                  </a:lnTo>
                  <a:lnTo>
                    <a:pt x="2500312" y="93254"/>
                  </a:lnTo>
                  <a:lnTo>
                    <a:pt x="2373312" y="283754"/>
                  </a:lnTo>
                  <a:lnTo>
                    <a:pt x="2228850" y="469491"/>
                  </a:lnTo>
                  <a:lnTo>
                    <a:pt x="2074863" y="642529"/>
                  </a:lnTo>
                  <a:lnTo>
                    <a:pt x="1906588" y="806041"/>
                  </a:lnTo>
                  <a:lnTo>
                    <a:pt x="1720850" y="955266"/>
                  </a:lnTo>
                  <a:lnTo>
                    <a:pt x="1520825" y="1096554"/>
                  </a:lnTo>
                  <a:lnTo>
                    <a:pt x="1306513" y="1223554"/>
                  </a:lnTo>
                  <a:lnTo>
                    <a:pt x="1081088" y="1336266"/>
                  </a:lnTo>
                  <a:lnTo>
                    <a:pt x="835025" y="1436279"/>
                  </a:lnTo>
                  <a:lnTo>
                    <a:pt x="576263" y="1523591"/>
                  </a:lnTo>
                  <a:lnTo>
                    <a:pt x="295275" y="1591854"/>
                  </a:lnTo>
                  <a:lnTo>
                    <a:pt x="0" y="1641066"/>
                  </a:lnTo>
                  <a:lnTo>
                    <a:pt x="9526" y="1636304"/>
                  </a:lnTo>
                  <a:lnTo>
                    <a:pt x="41276" y="1631541"/>
                  </a:lnTo>
                  <a:lnTo>
                    <a:pt x="87313" y="1614079"/>
                  </a:lnTo>
                  <a:lnTo>
                    <a:pt x="153988" y="1587091"/>
                  </a:lnTo>
                  <a:lnTo>
                    <a:pt x="236538" y="1550579"/>
                  </a:lnTo>
                  <a:lnTo>
                    <a:pt x="331788" y="1499779"/>
                  </a:lnTo>
                  <a:lnTo>
                    <a:pt x="441325" y="1436279"/>
                  </a:lnTo>
                  <a:lnTo>
                    <a:pt x="558800" y="1355316"/>
                  </a:lnTo>
                  <a:lnTo>
                    <a:pt x="695325" y="1255304"/>
                  </a:lnTo>
                  <a:lnTo>
                    <a:pt x="835025" y="1133066"/>
                  </a:lnTo>
                  <a:lnTo>
                    <a:pt x="985838" y="991779"/>
                  </a:lnTo>
                  <a:lnTo>
                    <a:pt x="1144588" y="823504"/>
                  </a:lnTo>
                  <a:lnTo>
                    <a:pt x="1306513" y="633004"/>
                  </a:lnTo>
                  <a:lnTo>
                    <a:pt x="1474788" y="415516"/>
                  </a:lnTo>
                  <a:lnTo>
                    <a:pt x="1652588" y="169454"/>
                  </a:lnTo>
                  <a:close/>
                </a:path>
              </a:pathLst>
            </a:custGeom>
            <a:solidFill>
              <a:srgbClr val="CCA483"/>
            </a:solidFill>
            <a:ln w="9525" cap="flat" cmpd="sng">
              <a:solidFill>
                <a:srgbClr val="CCA4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4" name="Google Shape;864;p81"/>
            <p:cNvSpPr/>
            <p:nvPr/>
          </p:nvSpPr>
          <p:spPr>
            <a:xfrm>
              <a:off x="5277276" y="-10704"/>
              <a:ext cx="1762272" cy="818740"/>
            </a:xfrm>
            <a:custGeom>
              <a:avLst/>
              <a:gdLst/>
              <a:ahLst/>
              <a:cxnLst/>
              <a:rect l="l" t="t" r="r" b="b"/>
              <a:pathLst>
                <a:path w="1762272" h="818740" extrusionOk="0">
                  <a:moveTo>
                    <a:pt x="31898" y="0"/>
                  </a:moveTo>
                  <a:lnTo>
                    <a:pt x="1730375" y="0"/>
                  </a:lnTo>
                  <a:lnTo>
                    <a:pt x="1744381" y="38800"/>
                  </a:lnTo>
                  <a:lnTo>
                    <a:pt x="1757799" y="103133"/>
                  </a:lnTo>
                  <a:lnTo>
                    <a:pt x="1762272" y="169849"/>
                  </a:lnTo>
                  <a:lnTo>
                    <a:pt x="1757799" y="236565"/>
                  </a:lnTo>
                  <a:lnTo>
                    <a:pt x="1744381" y="300104"/>
                  </a:lnTo>
                  <a:lnTo>
                    <a:pt x="1722017" y="362054"/>
                  </a:lnTo>
                  <a:lnTo>
                    <a:pt x="1694062" y="422416"/>
                  </a:lnTo>
                  <a:lnTo>
                    <a:pt x="1656044" y="478807"/>
                  </a:lnTo>
                  <a:lnTo>
                    <a:pt x="1611316" y="532021"/>
                  </a:lnTo>
                  <a:lnTo>
                    <a:pt x="1560997" y="582852"/>
                  </a:lnTo>
                  <a:lnTo>
                    <a:pt x="1503970" y="628918"/>
                  </a:lnTo>
                  <a:lnTo>
                    <a:pt x="1441351" y="669424"/>
                  </a:lnTo>
                  <a:lnTo>
                    <a:pt x="1374259" y="707547"/>
                  </a:lnTo>
                  <a:lnTo>
                    <a:pt x="1300459" y="740111"/>
                  </a:lnTo>
                  <a:lnTo>
                    <a:pt x="1224421" y="767115"/>
                  </a:lnTo>
                  <a:lnTo>
                    <a:pt x="1142793" y="789353"/>
                  </a:lnTo>
                  <a:lnTo>
                    <a:pt x="1058929" y="805238"/>
                  </a:lnTo>
                  <a:lnTo>
                    <a:pt x="970592" y="814769"/>
                  </a:lnTo>
                  <a:lnTo>
                    <a:pt x="881136" y="818740"/>
                  </a:lnTo>
                  <a:lnTo>
                    <a:pt x="791681" y="814769"/>
                  </a:lnTo>
                  <a:lnTo>
                    <a:pt x="703344" y="805238"/>
                  </a:lnTo>
                  <a:lnTo>
                    <a:pt x="619479" y="789353"/>
                  </a:lnTo>
                  <a:lnTo>
                    <a:pt x="537851" y="767115"/>
                  </a:lnTo>
                  <a:lnTo>
                    <a:pt x="461814" y="740111"/>
                  </a:lnTo>
                  <a:lnTo>
                    <a:pt x="388013" y="707547"/>
                  </a:lnTo>
                  <a:lnTo>
                    <a:pt x="320922" y="669424"/>
                  </a:lnTo>
                  <a:lnTo>
                    <a:pt x="258303" y="628918"/>
                  </a:lnTo>
                  <a:lnTo>
                    <a:pt x="201275" y="582852"/>
                  </a:lnTo>
                  <a:lnTo>
                    <a:pt x="150956" y="532021"/>
                  </a:lnTo>
                  <a:lnTo>
                    <a:pt x="106229" y="478807"/>
                  </a:lnTo>
                  <a:lnTo>
                    <a:pt x="70446" y="422416"/>
                  </a:lnTo>
                  <a:lnTo>
                    <a:pt x="40255" y="362054"/>
                  </a:lnTo>
                  <a:lnTo>
                    <a:pt x="17891" y="300104"/>
                  </a:lnTo>
                  <a:lnTo>
                    <a:pt x="4473" y="236565"/>
                  </a:lnTo>
                  <a:lnTo>
                    <a:pt x="0" y="169849"/>
                  </a:lnTo>
                  <a:lnTo>
                    <a:pt x="4473" y="103133"/>
                  </a:lnTo>
                  <a:lnTo>
                    <a:pt x="17891" y="38800"/>
                  </a:lnTo>
                  <a:close/>
                </a:path>
              </a:pathLst>
            </a:custGeom>
            <a:solidFill>
              <a:srgbClr val="802D40"/>
            </a:solidFill>
            <a:ln w="9525" cap="flat" cmpd="sng">
              <a:solidFill>
                <a:srgbClr val="802D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5" name="Google Shape;865;p81"/>
            <p:cNvSpPr/>
            <p:nvPr/>
          </p:nvSpPr>
          <p:spPr>
            <a:xfrm>
              <a:off x="5568006" y="250823"/>
              <a:ext cx="1180812" cy="557213"/>
            </a:xfrm>
            <a:custGeom>
              <a:avLst/>
              <a:gdLst/>
              <a:ahLst/>
              <a:cxnLst/>
              <a:rect l="l" t="t" r="r" b="b"/>
              <a:pathLst>
                <a:path w="1057" h="703" extrusionOk="0">
                  <a:moveTo>
                    <a:pt x="528" y="0"/>
                  </a:moveTo>
                  <a:lnTo>
                    <a:pt x="593" y="4"/>
                  </a:lnTo>
                  <a:lnTo>
                    <a:pt x="658" y="15"/>
                  </a:lnTo>
                  <a:lnTo>
                    <a:pt x="718" y="32"/>
                  </a:lnTo>
                  <a:lnTo>
                    <a:pt x="775" y="57"/>
                  </a:lnTo>
                  <a:lnTo>
                    <a:pt x="828" y="86"/>
                  </a:lnTo>
                  <a:lnTo>
                    <a:pt x="877" y="122"/>
                  </a:lnTo>
                  <a:lnTo>
                    <a:pt x="921" y="161"/>
                  </a:lnTo>
                  <a:lnTo>
                    <a:pt x="959" y="206"/>
                  </a:lnTo>
                  <a:lnTo>
                    <a:pt x="991" y="254"/>
                  </a:lnTo>
                  <a:lnTo>
                    <a:pt x="1018" y="307"/>
                  </a:lnTo>
                  <a:lnTo>
                    <a:pt x="1037" y="362"/>
                  </a:lnTo>
                  <a:lnTo>
                    <a:pt x="1049" y="420"/>
                  </a:lnTo>
                  <a:lnTo>
                    <a:pt x="1053" y="480"/>
                  </a:lnTo>
                  <a:lnTo>
                    <a:pt x="1057" y="489"/>
                  </a:lnTo>
                  <a:lnTo>
                    <a:pt x="1002" y="537"/>
                  </a:lnTo>
                  <a:lnTo>
                    <a:pt x="945" y="579"/>
                  </a:lnTo>
                  <a:lnTo>
                    <a:pt x="882" y="615"/>
                  </a:lnTo>
                  <a:lnTo>
                    <a:pt x="816" y="645"/>
                  </a:lnTo>
                  <a:lnTo>
                    <a:pt x="748" y="670"/>
                  </a:lnTo>
                  <a:lnTo>
                    <a:pt x="678" y="687"/>
                  </a:lnTo>
                  <a:lnTo>
                    <a:pt x="603" y="699"/>
                  </a:lnTo>
                  <a:lnTo>
                    <a:pt x="528" y="703"/>
                  </a:lnTo>
                  <a:lnTo>
                    <a:pt x="453" y="699"/>
                  </a:lnTo>
                  <a:lnTo>
                    <a:pt x="380" y="687"/>
                  </a:lnTo>
                  <a:lnTo>
                    <a:pt x="309" y="670"/>
                  </a:lnTo>
                  <a:lnTo>
                    <a:pt x="241" y="646"/>
                  </a:lnTo>
                  <a:lnTo>
                    <a:pt x="175" y="616"/>
                  </a:lnTo>
                  <a:lnTo>
                    <a:pt x="114" y="580"/>
                  </a:lnTo>
                  <a:lnTo>
                    <a:pt x="55" y="538"/>
                  </a:lnTo>
                  <a:lnTo>
                    <a:pt x="0" y="492"/>
                  </a:lnTo>
                  <a:lnTo>
                    <a:pt x="3" y="480"/>
                  </a:lnTo>
                  <a:lnTo>
                    <a:pt x="7" y="420"/>
                  </a:lnTo>
                  <a:lnTo>
                    <a:pt x="19" y="362"/>
                  </a:lnTo>
                  <a:lnTo>
                    <a:pt x="38" y="307"/>
                  </a:lnTo>
                  <a:lnTo>
                    <a:pt x="64" y="254"/>
                  </a:lnTo>
                  <a:lnTo>
                    <a:pt x="96" y="206"/>
                  </a:lnTo>
                  <a:lnTo>
                    <a:pt x="135" y="161"/>
                  </a:lnTo>
                  <a:lnTo>
                    <a:pt x="179" y="122"/>
                  </a:lnTo>
                  <a:lnTo>
                    <a:pt x="227" y="86"/>
                  </a:lnTo>
                  <a:lnTo>
                    <a:pt x="281" y="57"/>
                  </a:lnTo>
                  <a:lnTo>
                    <a:pt x="338" y="32"/>
                  </a:lnTo>
                  <a:lnTo>
                    <a:pt x="398" y="15"/>
                  </a:lnTo>
                  <a:lnTo>
                    <a:pt x="462" y="4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E64C3C"/>
            </a:solidFill>
            <a:ln w="9525" cap="flat" cmpd="sng">
              <a:solidFill>
                <a:srgbClr val="E64C3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66" name="Google Shape;866;p81"/>
          <p:cNvGrpSpPr/>
          <p:nvPr/>
        </p:nvGrpSpPr>
        <p:grpSpPr>
          <a:xfrm>
            <a:off x="-223666" y="-256300"/>
            <a:ext cx="8188838" cy="7592598"/>
            <a:chOff x="483641" y="2"/>
            <a:chExt cx="7230570" cy="6704103"/>
          </a:xfrm>
        </p:grpSpPr>
        <p:sp>
          <p:nvSpPr>
            <p:cNvPr id="867" name="Google Shape;867;p81"/>
            <p:cNvSpPr/>
            <p:nvPr/>
          </p:nvSpPr>
          <p:spPr>
            <a:xfrm>
              <a:off x="1132114" y="1480457"/>
              <a:ext cx="5558972" cy="4397829"/>
            </a:xfrm>
            <a:custGeom>
              <a:avLst/>
              <a:gdLst/>
              <a:ahLst/>
              <a:cxnLst/>
              <a:rect l="l" t="t" r="r" b="b"/>
              <a:pathLst>
                <a:path w="5558972" h="4397829" extrusionOk="0">
                  <a:moveTo>
                    <a:pt x="3976915" y="217714"/>
                  </a:moveTo>
                  <a:lnTo>
                    <a:pt x="3120572" y="653143"/>
                  </a:lnTo>
                  <a:lnTo>
                    <a:pt x="1654629" y="522514"/>
                  </a:lnTo>
                  <a:lnTo>
                    <a:pt x="566057" y="957943"/>
                  </a:lnTo>
                  <a:lnTo>
                    <a:pt x="101600" y="1567543"/>
                  </a:lnTo>
                  <a:lnTo>
                    <a:pt x="0" y="2438400"/>
                  </a:lnTo>
                  <a:lnTo>
                    <a:pt x="769257" y="3468914"/>
                  </a:lnTo>
                  <a:lnTo>
                    <a:pt x="1944915" y="4093029"/>
                  </a:lnTo>
                  <a:lnTo>
                    <a:pt x="3512457" y="4397829"/>
                  </a:lnTo>
                  <a:lnTo>
                    <a:pt x="5021943" y="3991429"/>
                  </a:lnTo>
                  <a:lnTo>
                    <a:pt x="5544457" y="3294743"/>
                  </a:lnTo>
                  <a:lnTo>
                    <a:pt x="5558972" y="2540000"/>
                  </a:lnTo>
                  <a:lnTo>
                    <a:pt x="5254172" y="1698172"/>
                  </a:lnTo>
                  <a:lnTo>
                    <a:pt x="4223657" y="1001486"/>
                  </a:lnTo>
                  <a:lnTo>
                    <a:pt x="4064000" y="870857"/>
                  </a:lnTo>
                  <a:lnTo>
                    <a:pt x="4310743" y="0"/>
                  </a:lnTo>
                  <a:lnTo>
                    <a:pt x="3976915" y="2177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8" name="Google Shape;868;p81"/>
            <p:cNvSpPr/>
            <p:nvPr/>
          </p:nvSpPr>
          <p:spPr>
            <a:xfrm rot="-9900000">
              <a:off x="1068388" y="693784"/>
              <a:ext cx="6061075" cy="5316538"/>
            </a:xfrm>
            <a:custGeom>
              <a:avLst/>
              <a:gdLst/>
              <a:ahLst/>
              <a:cxnLst/>
              <a:rect l="l" t="t" r="r" b="b"/>
              <a:pathLst>
                <a:path w="3818" h="3349" extrusionOk="0">
                  <a:moveTo>
                    <a:pt x="1908" y="241"/>
                  </a:moveTo>
                  <a:lnTo>
                    <a:pt x="1795" y="243"/>
                  </a:lnTo>
                  <a:lnTo>
                    <a:pt x="1682" y="251"/>
                  </a:lnTo>
                  <a:lnTo>
                    <a:pt x="1572" y="263"/>
                  </a:lnTo>
                  <a:lnTo>
                    <a:pt x="1466" y="279"/>
                  </a:lnTo>
                  <a:lnTo>
                    <a:pt x="1362" y="300"/>
                  </a:lnTo>
                  <a:lnTo>
                    <a:pt x="1260" y="324"/>
                  </a:lnTo>
                  <a:lnTo>
                    <a:pt x="1163" y="353"/>
                  </a:lnTo>
                  <a:lnTo>
                    <a:pt x="1068" y="385"/>
                  </a:lnTo>
                  <a:lnTo>
                    <a:pt x="977" y="421"/>
                  </a:lnTo>
                  <a:lnTo>
                    <a:pt x="890" y="462"/>
                  </a:lnTo>
                  <a:lnTo>
                    <a:pt x="808" y="505"/>
                  </a:lnTo>
                  <a:lnTo>
                    <a:pt x="729" y="551"/>
                  </a:lnTo>
                  <a:lnTo>
                    <a:pt x="657" y="600"/>
                  </a:lnTo>
                  <a:lnTo>
                    <a:pt x="589" y="653"/>
                  </a:lnTo>
                  <a:lnTo>
                    <a:pt x="526" y="708"/>
                  </a:lnTo>
                  <a:lnTo>
                    <a:pt x="469" y="766"/>
                  </a:lnTo>
                  <a:lnTo>
                    <a:pt x="418" y="825"/>
                  </a:lnTo>
                  <a:lnTo>
                    <a:pt x="373" y="887"/>
                  </a:lnTo>
                  <a:lnTo>
                    <a:pt x="333" y="951"/>
                  </a:lnTo>
                  <a:lnTo>
                    <a:pt x="301" y="1018"/>
                  </a:lnTo>
                  <a:lnTo>
                    <a:pt x="276" y="1085"/>
                  </a:lnTo>
                  <a:lnTo>
                    <a:pt x="256" y="1155"/>
                  </a:lnTo>
                  <a:lnTo>
                    <a:pt x="245" y="1225"/>
                  </a:lnTo>
                  <a:lnTo>
                    <a:pt x="241" y="1298"/>
                  </a:lnTo>
                  <a:lnTo>
                    <a:pt x="245" y="1371"/>
                  </a:lnTo>
                  <a:lnTo>
                    <a:pt x="257" y="1443"/>
                  </a:lnTo>
                  <a:lnTo>
                    <a:pt x="277" y="1514"/>
                  </a:lnTo>
                  <a:lnTo>
                    <a:pt x="305" y="1582"/>
                  </a:lnTo>
                  <a:lnTo>
                    <a:pt x="338" y="1651"/>
                  </a:lnTo>
                  <a:lnTo>
                    <a:pt x="380" y="1717"/>
                  </a:lnTo>
                  <a:lnTo>
                    <a:pt x="427" y="1780"/>
                  </a:lnTo>
                  <a:lnTo>
                    <a:pt x="482" y="1842"/>
                  </a:lnTo>
                  <a:lnTo>
                    <a:pt x="543" y="1901"/>
                  </a:lnTo>
                  <a:lnTo>
                    <a:pt x="609" y="1958"/>
                  </a:lnTo>
                  <a:lnTo>
                    <a:pt x="682" y="2011"/>
                  </a:lnTo>
                  <a:lnTo>
                    <a:pt x="760" y="2061"/>
                  </a:lnTo>
                  <a:lnTo>
                    <a:pt x="843" y="2108"/>
                  </a:lnTo>
                  <a:lnTo>
                    <a:pt x="931" y="2152"/>
                  </a:lnTo>
                  <a:lnTo>
                    <a:pt x="1024" y="2193"/>
                  </a:lnTo>
                  <a:lnTo>
                    <a:pt x="1121" y="2229"/>
                  </a:lnTo>
                  <a:lnTo>
                    <a:pt x="1223" y="2261"/>
                  </a:lnTo>
                  <a:lnTo>
                    <a:pt x="1328" y="2289"/>
                  </a:lnTo>
                  <a:lnTo>
                    <a:pt x="1438" y="2312"/>
                  </a:lnTo>
                  <a:lnTo>
                    <a:pt x="1540" y="2331"/>
                  </a:lnTo>
                  <a:lnTo>
                    <a:pt x="1540" y="2334"/>
                  </a:lnTo>
                  <a:lnTo>
                    <a:pt x="1540" y="2346"/>
                  </a:lnTo>
                  <a:lnTo>
                    <a:pt x="1539" y="2362"/>
                  </a:lnTo>
                  <a:lnTo>
                    <a:pt x="1538" y="2385"/>
                  </a:lnTo>
                  <a:lnTo>
                    <a:pt x="1537" y="2412"/>
                  </a:lnTo>
                  <a:lnTo>
                    <a:pt x="1535" y="2442"/>
                  </a:lnTo>
                  <a:lnTo>
                    <a:pt x="1533" y="2474"/>
                  </a:lnTo>
                  <a:lnTo>
                    <a:pt x="1532" y="2509"/>
                  </a:lnTo>
                  <a:lnTo>
                    <a:pt x="1530" y="2545"/>
                  </a:lnTo>
                  <a:lnTo>
                    <a:pt x="1528" y="2582"/>
                  </a:lnTo>
                  <a:lnTo>
                    <a:pt x="1526" y="2617"/>
                  </a:lnTo>
                  <a:lnTo>
                    <a:pt x="1525" y="2651"/>
                  </a:lnTo>
                  <a:lnTo>
                    <a:pt x="1523" y="2683"/>
                  </a:lnTo>
                  <a:lnTo>
                    <a:pt x="1521" y="2711"/>
                  </a:lnTo>
                  <a:lnTo>
                    <a:pt x="1520" y="2735"/>
                  </a:lnTo>
                  <a:lnTo>
                    <a:pt x="1519" y="2754"/>
                  </a:lnTo>
                  <a:lnTo>
                    <a:pt x="1531" y="2742"/>
                  </a:lnTo>
                  <a:lnTo>
                    <a:pt x="1546" y="2728"/>
                  </a:lnTo>
                  <a:lnTo>
                    <a:pt x="1563" y="2711"/>
                  </a:lnTo>
                  <a:lnTo>
                    <a:pt x="1584" y="2691"/>
                  </a:lnTo>
                  <a:lnTo>
                    <a:pt x="1606" y="2669"/>
                  </a:lnTo>
                  <a:lnTo>
                    <a:pt x="1629" y="2645"/>
                  </a:lnTo>
                  <a:lnTo>
                    <a:pt x="1655" y="2620"/>
                  </a:lnTo>
                  <a:lnTo>
                    <a:pt x="1680" y="2595"/>
                  </a:lnTo>
                  <a:lnTo>
                    <a:pt x="1707" y="2568"/>
                  </a:lnTo>
                  <a:lnTo>
                    <a:pt x="1733" y="2543"/>
                  </a:lnTo>
                  <a:lnTo>
                    <a:pt x="1759" y="2516"/>
                  </a:lnTo>
                  <a:lnTo>
                    <a:pt x="1784" y="2491"/>
                  </a:lnTo>
                  <a:lnTo>
                    <a:pt x="1809" y="2466"/>
                  </a:lnTo>
                  <a:lnTo>
                    <a:pt x="1832" y="2443"/>
                  </a:lnTo>
                  <a:lnTo>
                    <a:pt x="1853" y="2422"/>
                  </a:lnTo>
                  <a:lnTo>
                    <a:pt x="1872" y="2404"/>
                  </a:lnTo>
                  <a:lnTo>
                    <a:pt x="1889" y="2388"/>
                  </a:lnTo>
                  <a:lnTo>
                    <a:pt x="1901" y="2374"/>
                  </a:lnTo>
                  <a:lnTo>
                    <a:pt x="1912" y="2364"/>
                  </a:lnTo>
                  <a:lnTo>
                    <a:pt x="1917" y="2357"/>
                  </a:lnTo>
                  <a:lnTo>
                    <a:pt x="1920" y="2355"/>
                  </a:lnTo>
                  <a:lnTo>
                    <a:pt x="1968" y="2354"/>
                  </a:lnTo>
                  <a:lnTo>
                    <a:pt x="2083" y="2349"/>
                  </a:lnTo>
                  <a:lnTo>
                    <a:pt x="2195" y="2339"/>
                  </a:lnTo>
                  <a:lnTo>
                    <a:pt x="2305" y="2324"/>
                  </a:lnTo>
                  <a:lnTo>
                    <a:pt x="2413" y="2304"/>
                  </a:lnTo>
                  <a:lnTo>
                    <a:pt x="2517" y="2281"/>
                  </a:lnTo>
                  <a:lnTo>
                    <a:pt x="2618" y="2252"/>
                  </a:lnTo>
                  <a:lnTo>
                    <a:pt x="2716" y="2221"/>
                  </a:lnTo>
                  <a:lnTo>
                    <a:pt x="2810" y="2184"/>
                  </a:lnTo>
                  <a:lnTo>
                    <a:pt x="2899" y="2144"/>
                  </a:lnTo>
                  <a:lnTo>
                    <a:pt x="2985" y="2101"/>
                  </a:lnTo>
                  <a:lnTo>
                    <a:pt x="3066" y="2054"/>
                  </a:lnTo>
                  <a:lnTo>
                    <a:pt x="3141" y="2004"/>
                  </a:lnTo>
                  <a:lnTo>
                    <a:pt x="3212" y="1952"/>
                  </a:lnTo>
                  <a:lnTo>
                    <a:pt x="3278" y="1896"/>
                  </a:lnTo>
                  <a:lnTo>
                    <a:pt x="3337" y="1837"/>
                  </a:lnTo>
                  <a:lnTo>
                    <a:pt x="3391" y="1777"/>
                  </a:lnTo>
                  <a:lnTo>
                    <a:pt x="3438" y="1713"/>
                  </a:lnTo>
                  <a:lnTo>
                    <a:pt x="3479" y="1648"/>
                  </a:lnTo>
                  <a:lnTo>
                    <a:pt x="3513" y="1581"/>
                  </a:lnTo>
                  <a:lnTo>
                    <a:pt x="3540" y="1513"/>
                  </a:lnTo>
                  <a:lnTo>
                    <a:pt x="3559" y="1442"/>
                  </a:lnTo>
                  <a:lnTo>
                    <a:pt x="3572" y="1371"/>
                  </a:lnTo>
                  <a:lnTo>
                    <a:pt x="3576" y="1298"/>
                  </a:lnTo>
                  <a:lnTo>
                    <a:pt x="3572" y="1225"/>
                  </a:lnTo>
                  <a:lnTo>
                    <a:pt x="3560" y="1155"/>
                  </a:lnTo>
                  <a:lnTo>
                    <a:pt x="3542" y="1085"/>
                  </a:lnTo>
                  <a:lnTo>
                    <a:pt x="3515" y="1018"/>
                  </a:lnTo>
                  <a:lnTo>
                    <a:pt x="3483" y="951"/>
                  </a:lnTo>
                  <a:lnTo>
                    <a:pt x="3445" y="887"/>
                  </a:lnTo>
                  <a:lnTo>
                    <a:pt x="3400" y="825"/>
                  </a:lnTo>
                  <a:lnTo>
                    <a:pt x="3347" y="766"/>
                  </a:lnTo>
                  <a:lnTo>
                    <a:pt x="3291" y="708"/>
                  </a:lnTo>
                  <a:lnTo>
                    <a:pt x="3228" y="653"/>
                  </a:lnTo>
                  <a:lnTo>
                    <a:pt x="3160" y="600"/>
                  </a:lnTo>
                  <a:lnTo>
                    <a:pt x="3087" y="551"/>
                  </a:lnTo>
                  <a:lnTo>
                    <a:pt x="3009" y="505"/>
                  </a:lnTo>
                  <a:lnTo>
                    <a:pt x="2926" y="462"/>
                  </a:lnTo>
                  <a:lnTo>
                    <a:pt x="2840" y="421"/>
                  </a:lnTo>
                  <a:lnTo>
                    <a:pt x="2749" y="385"/>
                  </a:lnTo>
                  <a:lnTo>
                    <a:pt x="2655" y="353"/>
                  </a:lnTo>
                  <a:lnTo>
                    <a:pt x="2557" y="324"/>
                  </a:lnTo>
                  <a:lnTo>
                    <a:pt x="2456" y="300"/>
                  </a:lnTo>
                  <a:lnTo>
                    <a:pt x="2352" y="279"/>
                  </a:lnTo>
                  <a:lnTo>
                    <a:pt x="2244" y="263"/>
                  </a:lnTo>
                  <a:lnTo>
                    <a:pt x="2134" y="251"/>
                  </a:lnTo>
                  <a:lnTo>
                    <a:pt x="2023" y="243"/>
                  </a:lnTo>
                  <a:lnTo>
                    <a:pt x="1908" y="241"/>
                  </a:lnTo>
                  <a:close/>
                  <a:moveTo>
                    <a:pt x="1908" y="0"/>
                  </a:moveTo>
                  <a:lnTo>
                    <a:pt x="2029" y="2"/>
                  </a:lnTo>
                  <a:lnTo>
                    <a:pt x="2148" y="10"/>
                  </a:lnTo>
                  <a:lnTo>
                    <a:pt x="2264" y="22"/>
                  </a:lnTo>
                  <a:lnTo>
                    <a:pt x="2378" y="39"/>
                  </a:lnTo>
                  <a:lnTo>
                    <a:pt x="2489" y="61"/>
                  </a:lnTo>
                  <a:lnTo>
                    <a:pt x="2597" y="87"/>
                  </a:lnTo>
                  <a:lnTo>
                    <a:pt x="2702" y="118"/>
                  </a:lnTo>
                  <a:lnTo>
                    <a:pt x="2804" y="151"/>
                  </a:lnTo>
                  <a:lnTo>
                    <a:pt x="2904" y="191"/>
                  </a:lnTo>
                  <a:lnTo>
                    <a:pt x="2998" y="233"/>
                  </a:lnTo>
                  <a:lnTo>
                    <a:pt x="3089" y="279"/>
                  </a:lnTo>
                  <a:lnTo>
                    <a:pt x="3175" y="328"/>
                  </a:lnTo>
                  <a:lnTo>
                    <a:pt x="3257" y="381"/>
                  </a:lnTo>
                  <a:lnTo>
                    <a:pt x="3335" y="436"/>
                  </a:lnTo>
                  <a:lnTo>
                    <a:pt x="3408" y="496"/>
                  </a:lnTo>
                  <a:lnTo>
                    <a:pt x="3475" y="557"/>
                  </a:lnTo>
                  <a:lnTo>
                    <a:pt x="3536" y="621"/>
                  </a:lnTo>
                  <a:lnTo>
                    <a:pt x="3593" y="688"/>
                  </a:lnTo>
                  <a:lnTo>
                    <a:pt x="3644" y="757"/>
                  </a:lnTo>
                  <a:lnTo>
                    <a:pt x="3688" y="829"/>
                  </a:lnTo>
                  <a:lnTo>
                    <a:pt x="3727" y="903"/>
                  </a:lnTo>
                  <a:lnTo>
                    <a:pt x="3758" y="979"/>
                  </a:lnTo>
                  <a:lnTo>
                    <a:pt x="3784" y="1056"/>
                  </a:lnTo>
                  <a:lnTo>
                    <a:pt x="3802" y="1135"/>
                  </a:lnTo>
                  <a:lnTo>
                    <a:pt x="3813" y="1216"/>
                  </a:lnTo>
                  <a:lnTo>
                    <a:pt x="3818" y="1298"/>
                  </a:lnTo>
                  <a:lnTo>
                    <a:pt x="3813" y="1381"/>
                  </a:lnTo>
                  <a:lnTo>
                    <a:pt x="3802" y="1462"/>
                  </a:lnTo>
                  <a:lnTo>
                    <a:pt x="3784" y="1542"/>
                  </a:lnTo>
                  <a:lnTo>
                    <a:pt x="3760" y="1619"/>
                  </a:lnTo>
                  <a:lnTo>
                    <a:pt x="3727" y="1695"/>
                  </a:lnTo>
                  <a:lnTo>
                    <a:pt x="3689" y="1769"/>
                  </a:lnTo>
                  <a:lnTo>
                    <a:pt x="3645" y="1841"/>
                  </a:lnTo>
                  <a:lnTo>
                    <a:pt x="3594" y="1910"/>
                  </a:lnTo>
                  <a:lnTo>
                    <a:pt x="3538" y="1977"/>
                  </a:lnTo>
                  <a:lnTo>
                    <a:pt x="3476" y="2042"/>
                  </a:lnTo>
                  <a:lnTo>
                    <a:pt x="3409" y="2104"/>
                  </a:lnTo>
                  <a:lnTo>
                    <a:pt x="3337" y="2163"/>
                  </a:lnTo>
                  <a:lnTo>
                    <a:pt x="3259" y="2218"/>
                  </a:lnTo>
                  <a:lnTo>
                    <a:pt x="3177" y="2272"/>
                  </a:lnTo>
                  <a:lnTo>
                    <a:pt x="3090" y="2320"/>
                  </a:lnTo>
                  <a:lnTo>
                    <a:pt x="3000" y="2366"/>
                  </a:lnTo>
                  <a:lnTo>
                    <a:pt x="2905" y="2408"/>
                  </a:lnTo>
                  <a:lnTo>
                    <a:pt x="2807" y="2447"/>
                  </a:lnTo>
                  <a:lnTo>
                    <a:pt x="2704" y="2480"/>
                  </a:lnTo>
                  <a:lnTo>
                    <a:pt x="2597" y="2510"/>
                  </a:lnTo>
                  <a:lnTo>
                    <a:pt x="2488" y="2537"/>
                  </a:lnTo>
                  <a:lnTo>
                    <a:pt x="2376" y="2558"/>
                  </a:lnTo>
                  <a:lnTo>
                    <a:pt x="2261" y="2575"/>
                  </a:lnTo>
                  <a:lnTo>
                    <a:pt x="2143" y="2587"/>
                  </a:lnTo>
                  <a:lnTo>
                    <a:pt x="2023" y="2594"/>
                  </a:lnTo>
                  <a:lnTo>
                    <a:pt x="1981" y="2637"/>
                  </a:lnTo>
                  <a:lnTo>
                    <a:pt x="1938" y="2678"/>
                  </a:lnTo>
                  <a:lnTo>
                    <a:pt x="1894" y="2721"/>
                  </a:lnTo>
                  <a:lnTo>
                    <a:pt x="1850" y="2765"/>
                  </a:lnTo>
                  <a:lnTo>
                    <a:pt x="1805" y="2808"/>
                  </a:lnTo>
                  <a:lnTo>
                    <a:pt x="1760" y="2852"/>
                  </a:lnTo>
                  <a:lnTo>
                    <a:pt x="1715" y="2895"/>
                  </a:lnTo>
                  <a:lnTo>
                    <a:pt x="1671" y="2937"/>
                  </a:lnTo>
                  <a:lnTo>
                    <a:pt x="1627" y="2978"/>
                  </a:lnTo>
                  <a:lnTo>
                    <a:pt x="1584" y="3019"/>
                  </a:lnTo>
                  <a:lnTo>
                    <a:pt x="1542" y="3058"/>
                  </a:lnTo>
                  <a:lnTo>
                    <a:pt x="1503" y="3095"/>
                  </a:lnTo>
                  <a:lnTo>
                    <a:pt x="1465" y="3131"/>
                  </a:lnTo>
                  <a:lnTo>
                    <a:pt x="1428" y="3166"/>
                  </a:lnTo>
                  <a:lnTo>
                    <a:pt x="1394" y="3197"/>
                  </a:lnTo>
                  <a:lnTo>
                    <a:pt x="1362" y="3226"/>
                  </a:lnTo>
                  <a:lnTo>
                    <a:pt x="1333" y="3253"/>
                  </a:lnTo>
                  <a:lnTo>
                    <a:pt x="1307" y="3277"/>
                  </a:lnTo>
                  <a:lnTo>
                    <a:pt x="1284" y="3298"/>
                  </a:lnTo>
                  <a:lnTo>
                    <a:pt x="1266" y="3316"/>
                  </a:lnTo>
                  <a:lnTo>
                    <a:pt x="1251" y="3331"/>
                  </a:lnTo>
                  <a:lnTo>
                    <a:pt x="1239" y="3340"/>
                  </a:lnTo>
                  <a:lnTo>
                    <a:pt x="1232" y="3347"/>
                  </a:lnTo>
                  <a:lnTo>
                    <a:pt x="1230" y="3349"/>
                  </a:lnTo>
                  <a:lnTo>
                    <a:pt x="1230" y="3346"/>
                  </a:lnTo>
                  <a:lnTo>
                    <a:pt x="1231" y="3334"/>
                  </a:lnTo>
                  <a:lnTo>
                    <a:pt x="1232" y="3317"/>
                  </a:lnTo>
                  <a:lnTo>
                    <a:pt x="1234" y="3292"/>
                  </a:lnTo>
                  <a:lnTo>
                    <a:pt x="1237" y="3262"/>
                  </a:lnTo>
                  <a:lnTo>
                    <a:pt x="1240" y="3229"/>
                  </a:lnTo>
                  <a:lnTo>
                    <a:pt x="1244" y="3189"/>
                  </a:lnTo>
                  <a:lnTo>
                    <a:pt x="1247" y="3146"/>
                  </a:lnTo>
                  <a:lnTo>
                    <a:pt x="1251" y="3100"/>
                  </a:lnTo>
                  <a:lnTo>
                    <a:pt x="1254" y="3050"/>
                  </a:lnTo>
                  <a:lnTo>
                    <a:pt x="1259" y="2999"/>
                  </a:lnTo>
                  <a:lnTo>
                    <a:pt x="1262" y="2946"/>
                  </a:lnTo>
                  <a:lnTo>
                    <a:pt x="1267" y="2892"/>
                  </a:lnTo>
                  <a:lnTo>
                    <a:pt x="1270" y="2837"/>
                  </a:lnTo>
                  <a:lnTo>
                    <a:pt x="1275" y="2783"/>
                  </a:lnTo>
                  <a:lnTo>
                    <a:pt x="1278" y="2728"/>
                  </a:lnTo>
                  <a:lnTo>
                    <a:pt x="1282" y="2675"/>
                  </a:lnTo>
                  <a:lnTo>
                    <a:pt x="1285" y="2624"/>
                  </a:lnTo>
                  <a:lnTo>
                    <a:pt x="1288" y="2574"/>
                  </a:lnTo>
                  <a:lnTo>
                    <a:pt x="1290" y="2528"/>
                  </a:lnTo>
                  <a:lnTo>
                    <a:pt x="1178" y="2499"/>
                  </a:lnTo>
                  <a:lnTo>
                    <a:pt x="1068" y="2465"/>
                  </a:lnTo>
                  <a:lnTo>
                    <a:pt x="963" y="2427"/>
                  </a:lnTo>
                  <a:lnTo>
                    <a:pt x="863" y="2385"/>
                  </a:lnTo>
                  <a:lnTo>
                    <a:pt x="765" y="2339"/>
                  </a:lnTo>
                  <a:lnTo>
                    <a:pt x="674" y="2289"/>
                  </a:lnTo>
                  <a:lnTo>
                    <a:pt x="587" y="2236"/>
                  </a:lnTo>
                  <a:lnTo>
                    <a:pt x="506" y="2179"/>
                  </a:lnTo>
                  <a:lnTo>
                    <a:pt x="430" y="2119"/>
                  </a:lnTo>
                  <a:lnTo>
                    <a:pt x="358" y="2055"/>
                  </a:lnTo>
                  <a:lnTo>
                    <a:pt x="293" y="1989"/>
                  </a:lnTo>
                  <a:lnTo>
                    <a:pt x="234" y="1921"/>
                  </a:lnTo>
                  <a:lnTo>
                    <a:pt x="181" y="1850"/>
                  </a:lnTo>
                  <a:lnTo>
                    <a:pt x="134" y="1776"/>
                  </a:lnTo>
                  <a:lnTo>
                    <a:pt x="94" y="1701"/>
                  </a:lnTo>
                  <a:lnTo>
                    <a:pt x="60" y="1623"/>
                  </a:lnTo>
                  <a:lnTo>
                    <a:pt x="35" y="1544"/>
                  </a:lnTo>
                  <a:lnTo>
                    <a:pt x="15" y="1463"/>
                  </a:lnTo>
                  <a:lnTo>
                    <a:pt x="3" y="1382"/>
                  </a:lnTo>
                  <a:lnTo>
                    <a:pt x="0" y="1298"/>
                  </a:lnTo>
                  <a:lnTo>
                    <a:pt x="3" y="1216"/>
                  </a:lnTo>
                  <a:lnTo>
                    <a:pt x="15" y="1135"/>
                  </a:lnTo>
                  <a:lnTo>
                    <a:pt x="34" y="1056"/>
                  </a:lnTo>
                  <a:lnTo>
                    <a:pt x="58" y="979"/>
                  </a:lnTo>
                  <a:lnTo>
                    <a:pt x="90" y="903"/>
                  </a:lnTo>
                  <a:lnTo>
                    <a:pt x="129" y="829"/>
                  </a:lnTo>
                  <a:lnTo>
                    <a:pt x="174" y="757"/>
                  </a:lnTo>
                  <a:lnTo>
                    <a:pt x="223" y="688"/>
                  </a:lnTo>
                  <a:lnTo>
                    <a:pt x="280" y="621"/>
                  </a:lnTo>
                  <a:lnTo>
                    <a:pt x="343" y="557"/>
                  </a:lnTo>
                  <a:lnTo>
                    <a:pt x="410" y="496"/>
                  </a:lnTo>
                  <a:lnTo>
                    <a:pt x="483" y="436"/>
                  </a:lnTo>
                  <a:lnTo>
                    <a:pt x="559" y="381"/>
                  </a:lnTo>
                  <a:lnTo>
                    <a:pt x="641" y="328"/>
                  </a:lnTo>
                  <a:lnTo>
                    <a:pt x="728" y="279"/>
                  </a:lnTo>
                  <a:lnTo>
                    <a:pt x="819" y="233"/>
                  </a:lnTo>
                  <a:lnTo>
                    <a:pt x="914" y="191"/>
                  </a:lnTo>
                  <a:lnTo>
                    <a:pt x="1012" y="151"/>
                  </a:lnTo>
                  <a:lnTo>
                    <a:pt x="1114" y="118"/>
                  </a:lnTo>
                  <a:lnTo>
                    <a:pt x="1219" y="87"/>
                  </a:lnTo>
                  <a:lnTo>
                    <a:pt x="1328" y="61"/>
                  </a:lnTo>
                  <a:lnTo>
                    <a:pt x="1439" y="39"/>
                  </a:lnTo>
                  <a:lnTo>
                    <a:pt x="1553" y="22"/>
                  </a:lnTo>
                  <a:lnTo>
                    <a:pt x="1670" y="10"/>
                  </a:lnTo>
                  <a:lnTo>
                    <a:pt x="1788" y="2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69" name="Google Shape;869;p81"/>
          <p:cNvSpPr txBox="1"/>
          <p:nvPr/>
        </p:nvSpPr>
        <p:spPr>
          <a:xfrm>
            <a:off x="1747691" y="2674937"/>
            <a:ext cx="398621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 you </a:t>
            </a:r>
            <a:br>
              <a:rPr lang="en-US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lang="en-US" sz="40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en-US" sz="7200" dirty="0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  <a:endParaRPr sz="7200" dirty="0">
              <a:solidFill>
                <a:srgbClr val="FF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1"/>
          <p:cNvSpPr txBox="1"/>
          <p:nvPr/>
        </p:nvSpPr>
        <p:spPr>
          <a:xfrm>
            <a:off x="9303714" y="5229482"/>
            <a:ext cx="2191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감사합니다 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63"/>
          <p:cNvGrpSpPr/>
          <p:nvPr/>
        </p:nvGrpSpPr>
        <p:grpSpPr>
          <a:xfrm>
            <a:off x="4297233" y="2630932"/>
            <a:ext cx="3852672" cy="2474976"/>
            <a:chOff x="5709002" y="2906332"/>
            <a:chExt cx="3852672" cy="2474976"/>
          </a:xfrm>
        </p:grpSpPr>
        <p:sp>
          <p:nvSpPr>
            <p:cNvPr id="424" name="Google Shape;424;p63"/>
            <p:cNvSpPr/>
            <p:nvPr/>
          </p:nvSpPr>
          <p:spPr>
            <a:xfrm>
              <a:off x="5709002" y="3211132"/>
              <a:ext cx="3852672" cy="2170176"/>
            </a:xfrm>
            <a:prstGeom prst="round2SameRect">
              <a:avLst>
                <a:gd name="adj1" fmla="val 0"/>
                <a:gd name="adj2" fmla="val 8842"/>
              </a:avLst>
            </a:prstGeom>
            <a:solidFill>
              <a:srgbClr val="D8D8D8"/>
            </a:solidFill>
            <a:ln>
              <a:noFill/>
            </a:ln>
            <a:effectLst>
              <a:outerShdw dist="152400" dir="5400000" sx="97000" sy="97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5" name="Google Shape;425;p63"/>
            <p:cNvSpPr/>
            <p:nvPr/>
          </p:nvSpPr>
          <p:spPr>
            <a:xfrm>
              <a:off x="5709002" y="2906332"/>
              <a:ext cx="3852672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2713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6" name="Google Shape;426;p63"/>
          <p:cNvSpPr/>
          <p:nvPr/>
        </p:nvSpPr>
        <p:spPr>
          <a:xfrm>
            <a:off x="4224020" y="3011932"/>
            <a:ext cx="3852672" cy="2170176"/>
          </a:xfrm>
          <a:prstGeom prst="round2SameRect">
            <a:avLst>
              <a:gd name="adj1" fmla="val 0"/>
              <a:gd name="adj2" fmla="val 8842"/>
            </a:avLst>
          </a:prstGeom>
          <a:solidFill>
            <a:schemeClr val="lt1"/>
          </a:solidFill>
          <a:ln>
            <a:noFill/>
          </a:ln>
          <a:effectLst>
            <a:outerShdw dist="152400" dir="5400000" sx="97000" sy="97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63"/>
          <p:cNvSpPr/>
          <p:nvPr/>
        </p:nvSpPr>
        <p:spPr>
          <a:xfrm>
            <a:off x="4224020" y="2707132"/>
            <a:ext cx="3852672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63"/>
          <p:cNvSpPr/>
          <p:nvPr/>
        </p:nvSpPr>
        <p:spPr>
          <a:xfrm>
            <a:off x="4985060" y="2829916"/>
            <a:ext cx="2844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63"/>
          <p:cNvSpPr/>
          <p:nvPr/>
        </p:nvSpPr>
        <p:spPr>
          <a:xfrm>
            <a:off x="4376041" y="28299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63"/>
          <p:cNvSpPr/>
          <p:nvPr/>
        </p:nvSpPr>
        <p:spPr>
          <a:xfrm>
            <a:off x="4565919" y="28299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63"/>
          <p:cNvSpPr/>
          <p:nvPr/>
        </p:nvSpPr>
        <p:spPr>
          <a:xfrm>
            <a:off x="4755796" y="28299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63"/>
          <p:cNvSpPr/>
          <p:nvPr/>
        </p:nvSpPr>
        <p:spPr>
          <a:xfrm>
            <a:off x="3807767" y="999711"/>
            <a:ext cx="46313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. 사전 준비</a:t>
            </a:r>
            <a:endParaRPr sz="12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63"/>
          <p:cNvSpPr/>
          <p:nvPr/>
        </p:nvSpPr>
        <p:spPr>
          <a:xfrm>
            <a:off x="5545171" y="3931920"/>
            <a:ext cx="1156587" cy="330200"/>
          </a:xfrm>
          <a:prstGeom prst="roundRect">
            <a:avLst>
              <a:gd name="adj" fmla="val 5000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설치 등</a:t>
            </a:r>
            <a:endParaRPr sz="12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7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77"/>
          <p:cNvSpPr/>
          <p:nvPr/>
        </p:nvSpPr>
        <p:spPr>
          <a:xfrm rot="10800000">
            <a:off x="1999999" y="-571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77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77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</a:p>
        </p:txBody>
      </p:sp>
      <p:grpSp>
        <p:nvGrpSpPr>
          <p:cNvPr id="755" name="Google Shape;755;p77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756" name="Google Shape;756;p77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757" name="Google Shape;757;p77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8" name="Google Shape;758;p77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59" name="Google Shape;759;p77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0" name="Google Shape;760;p77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1" name="Google Shape;761;p77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2" name="Google Shape;762;p77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3" name="Google Shape;763;p77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64" name="Google Shape;764;p77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765" name="Google Shape;765;p77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6" name="Google Shape;766;p77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67" name="Google Shape;767;p77"/>
          <p:cNvSpPr/>
          <p:nvPr/>
        </p:nvSpPr>
        <p:spPr>
          <a:xfrm>
            <a:off x="3498074" y="341019"/>
            <a:ext cx="54434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SMTP </a:t>
            </a:r>
            <a:r>
              <a:rPr lang="ko-KR" alt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2F1B69C-3DC7-4B3E-92D6-06B73E4A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4" y="3276750"/>
            <a:ext cx="3971109" cy="26717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543F44-BB5C-493A-9F2A-24516CA803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8" r="49640" b="38370"/>
          <a:stretch/>
        </p:blipFill>
        <p:spPr>
          <a:xfrm>
            <a:off x="7257836" y="3468678"/>
            <a:ext cx="4499067" cy="259460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72270-A2AB-444E-BCE1-D426E556300B}"/>
              </a:ext>
            </a:extLst>
          </p:cNvPr>
          <p:cNvSpPr/>
          <p:nvPr/>
        </p:nvSpPr>
        <p:spPr>
          <a:xfrm>
            <a:off x="2181470" y="2871718"/>
            <a:ext cx="35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5"/>
              </a:rPr>
              <a:t>https://mail.naver.com/option/imap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CD04F5-11C2-4619-AC55-129B8A23F2A4}"/>
              </a:ext>
            </a:extLst>
          </p:cNvPr>
          <p:cNvSpPr/>
          <p:nvPr/>
        </p:nvSpPr>
        <p:spPr>
          <a:xfrm>
            <a:off x="6420574" y="2834347"/>
            <a:ext cx="533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https://mail.google.com/mail/u/0/?tab=rm&amp;ogbl#settings/fwdandpop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1EFDD1-DC49-428C-8145-BD33E7DEEEC5}"/>
              </a:ext>
            </a:extLst>
          </p:cNvPr>
          <p:cNvSpPr/>
          <p:nvPr/>
        </p:nvSpPr>
        <p:spPr>
          <a:xfrm>
            <a:off x="2703419" y="849188"/>
            <a:ext cx="81947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SMTP </a:t>
            </a:r>
            <a:r>
              <a:rPr lang="ko-KR" altLang="en-US" dirty="0"/>
              <a:t>프로토콜은 </a:t>
            </a:r>
            <a:r>
              <a:rPr lang="en-US" altLang="ko-KR" dirty="0"/>
              <a:t>Simple Mail Transfer Protocol</a:t>
            </a:r>
            <a:r>
              <a:rPr lang="ko-KR" altLang="en-US" dirty="0"/>
              <a:t>의 약어로 인터넷상에서 이메일을 전송하기 위해서 사용되는 통신 규약 중에 하나입니다</a:t>
            </a:r>
            <a:r>
              <a:rPr lang="en-US" altLang="ko-KR" dirty="0"/>
              <a:t>. </a:t>
            </a:r>
            <a:r>
              <a:rPr lang="ko-KR" altLang="en-US" dirty="0"/>
              <a:t>그리고 이메일을 송수신하는 서버를 </a:t>
            </a:r>
            <a:r>
              <a:rPr lang="en-US" altLang="ko-KR" dirty="0"/>
              <a:t>SMTP</a:t>
            </a:r>
            <a:r>
              <a:rPr lang="ko-KR" altLang="en-US" dirty="0"/>
              <a:t>서버라고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SMTP</a:t>
            </a:r>
            <a:r>
              <a:rPr lang="ko-KR" altLang="en-US" dirty="0"/>
              <a:t>서버를 구축하기 위해서는 물리적인 서버</a:t>
            </a:r>
            <a:r>
              <a:rPr lang="en-US" altLang="ko-KR" dirty="0"/>
              <a:t>(EX)</a:t>
            </a:r>
            <a:r>
              <a:rPr lang="ko-KR" altLang="en-US" dirty="0"/>
              <a:t> 리눅스</a:t>
            </a:r>
            <a:r>
              <a:rPr lang="en-US" altLang="ko-KR" dirty="0"/>
              <a:t>)</a:t>
            </a:r>
            <a:r>
              <a:rPr lang="ko-KR" altLang="en-US" dirty="0"/>
              <a:t>를 구축하여 서버를 설치하고 네트워크 환경을 잡아줘야 하지만 네이버와 구글에서 계정에 대한 </a:t>
            </a:r>
            <a:r>
              <a:rPr lang="en-US" altLang="ko-KR" dirty="0"/>
              <a:t>SMTP</a:t>
            </a:r>
            <a:r>
              <a:rPr lang="ko-KR" altLang="en-US" dirty="0"/>
              <a:t>를 제공해줍니다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Google Shape;440;p64">
            <a:extLst>
              <a:ext uri="{FF2B5EF4-FFF2-40B4-BE49-F238E27FC236}">
                <a16:creationId xmlns:a16="http://schemas.microsoft.com/office/drawing/2014/main" id="{8A46A879-ADB6-4D9C-BC23-89F5E4BB186D}"/>
              </a:ext>
            </a:extLst>
          </p:cNvPr>
          <p:cNvSpPr/>
          <p:nvPr/>
        </p:nvSpPr>
        <p:spPr>
          <a:xfrm>
            <a:off x="2482836" y="316499"/>
            <a:ext cx="845580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56;p64">
            <a:extLst>
              <a:ext uri="{FF2B5EF4-FFF2-40B4-BE49-F238E27FC236}">
                <a16:creationId xmlns:a16="http://schemas.microsoft.com/office/drawing/2014/main" id="{E5EFBBB3-9E32-43E4-83A2-87B9EC6754A3}"/>
              </a:ext>
            </a:extLst>
          </p:cNvPr>
          <p:cNvSpPr/>
          <p:nvPr/>
        </p:nvSpPr>
        <p:spPr>
          <a:xfrm>
            <a:off x="550960" y="2734927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b="1" i="1" dirty="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012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65"/>
          <p:cNvSpPr/>
          <p:nvPr/>
        </p:nvSpPr>
        <p:spPr>
          <a:xfrm rot="10800000">
            <a:off x="1999994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65"/>
          <p:cNvSpPr/>
          <p:nvPr/>
        </p:nvSpPr>
        <p:spPr>
          <a:xfrm>
            <a:off x="2482836" y="316499"/>
            <a:ext cx="845580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65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65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1" name="Google Shape;471;p65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472" name="Google Shape;472;p65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473" name="Google Shape;473;p65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4" name="Google Shape;474;p65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65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6" name="Google Shape;476;p65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7" name="Google Shape;477;p65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8" name="Google Shape;478;p65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9" name="Google Shape;479;p65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0" name="Google Shape;480;p65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81" name="Google Shape;481;p65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65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3" name="Google Shape;483;p65"/>
          <p:cNvSpPr/>
          <p:nvPr/>
        </p:nvSpPr>
        <p:spPr>
          <a:xfrm>
            <a:off x="3424922" y="241895"/>
            <a:ext cx="5443498" cy="4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파일 다운로드 받기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65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b="1" i="1" dirty="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65"/>
          <p:cNvSpPr/>
          <p:nvPr/>
        </p:nvSpPr>
        <p:spPr>
          <a:xfrm>
            <a:off x="4171379" y="1093506"/>
            <a:ext cx="57554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https://mvnrepository.com/artifact/javax.mail/mail/1.4.7</a:t>
            </a:r>
            <a:endParaRPr sz="1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6" name="Google Shape;486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8222" y="1525810"/>
            <a:ext cx="3169227" cy="346363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5"/>
          <p:cNvSpPr/>
          <p:nvPr/>
        </p:nvSpPr>
        <p:spPr>
          <a:xfrm>
            <a:off x="6146671" y="2668025"/>
            <a:ext cx="5443498" cy="9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상위 주소로 가서 </a:t>
            </a:r>
            <a:endParaRPr sz="2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파일을 다운 받는다.</a:t>
            </a:r>
            <a:endParaRPr sz="20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928229AC-E959-433B-8223-5116CF105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8653"/>
              </p:ext>
            </p:extLst>
          </p:nvPr>
        </p:nvGraphicFramePr>
        <p:xfrm>
          <a:off x="9926814" y="1016043"/>
          <a:ext cx="1603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포장기 셸 개체" showAsIcon="1" r:id="rId6" imgW="1603080" imgH="536400" progId="Package">
                  <p:embed/>
                </p:oleObj>
              </mc:Choice>
              <mc:Fallback>
                <p:oleObj name="포장기 셸 개체" showAsIcon="1" r:id="rId6" imgW="1603080" imgH="53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26814" y="1016043"/>
                        <a:ext cx="16033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66"/>
          <p:cNvSpPr/>
          <p:nvPr/>
        </p:nvSpPr>
        <p:spPr>
          <a:xfrm rot="10800000">
            <a:off x="1999994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66"/>
          <p:cNvSpPr/>
          <p:nvPr/>
        </p:nvSpPr>
        <p:spPr>
          <a:xfrm>
            <a:off x="2482836" y="316499"/>
            <a:ext cx="845580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66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66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7" name="Google Shape;497;p66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498" name="Google Shape;498;p66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499" name="Google Shape;499;p66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0" name="Google Shape;500;p66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1" name="Google Shape;501;p66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2" name="Google Shape;502;p66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3" name="Google Shape;503;p66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4" name="Google Shape;504;p66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p66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" name="Google Shape;506;p66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07" name="Google Shape;507;p66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66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09" name="Google Shape;509;p66"/>
          <p:cNvSpPr/>
          <p:nvPr/>
        </p:nvSpPr>
        <p:spPr>
          <a:xfrm>
            <a:off x="3424922" y="293827"/>
            <a:ext cx="5443498" cy="4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파일 다운로드 받기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66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b="1" i="1" dirty="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66"/>
          <p:cNvSpPr/>
          <p:nvPr/>
        </p:nvSpPr>
        <p:spPr>
          <a:xfrm>
            <a:off x="7527744" y="984303"/>
            <a:ext cx="5443498" cy="170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프로젝트 내에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Lib 폴더 만들고 ,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그 안에 다운받았던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jar 파일 넣는다.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" name="Google Shape;5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836" y="1041968"/>
            <a:ext cx="4816257" cy="16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5629" y="2790775"/>
            <a:ext cx="5410669" cy="28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6"/>
          <p:cNvSpPr/>
          <p:nvPr/>
        </p:nvSpPr>
        <p:spPr>
          <a:xfrm>
            <a:off x="7681210" y="3099277"/>
            <a:ext cx="5443498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Package Explorer 을 새로 고침하면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Lib 폴더가 생기는데,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과정에서 생성된 jar 파일에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 우 클릭 후 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Build Path -&gt; add to Build Path를 누름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67"/>
          <p:cNvSpPr/>
          <p:nvPr/>
        </p:nvSpPr>
        <p:spPr>
          <a:xfrm rot="10800000">
            <a:off x="1999994" y="0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67"/>
          <p:cNvSpPr/>
          <p:nvPr/>
        </p:nvSpPr>
        <p:spPr>
          <a:xfrm>
            <a:off x="2482836" y="316499"/>
            <a:ext cx="845580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67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67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4" name="Google Shape;524;p67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525" name="Google Shape;525;p67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526" name="Google Shape;526;p67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7" name="Google Shape;527;p67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8" name="Google Shape;528;p67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29" name="Google Shape;529;p67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0" name="Google Shape;530;p67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1" name="Google Shape;531;p67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2" name="Google Shape;532;p67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33" name="Google Shape;533;p67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34" name="Google Shape;534;p67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6" name="Google Shape;536;p67"/>
          <p:cNvSpPr/>
          <p:nvPr/>
        </p:nvSpPr>
        <p:spPr>
          <a:xfrm>
            <a:off x="3424922" y="241353"/>
            <a:ext cx="5443498" cy="49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Jar 파일 다운로드 받기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67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rgbClr val="323F4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b="1" i="1" dirty="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67"/>
          <p:cNvSpPr/>
          <p:nvPr/>
        </p:nvSpPr>
        <p:spPr>
          <a:xfrm>
            <a:off x="6901945" y="2801158"/>
            <a:ext cx="4566934" cy="9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4) Referenced Libraries 밑으로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jar 파일이 추가되었는지 확인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9" name="Google Shape;53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7700" y="2291241"/>
            <a:ext cx="4064289" cy="181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68"/>
          <p:cNvGrpSpPr/>
          <p:nvPr/>
        </p:nvGrpSpPr>
        <p:grpSpPr>
          <a:xfrm>
            <a:off x="4297233" y="2630932"/>
            <a:ext cx="3852672" cy="2474976"/>
            <a:chOff x="5709002" y="2906332"/>
            <a:chExt cx="3852672" cy="2474976"/>
          </a:xfrm>
        </p:grpSpPr>
        <p:sp>
          <p:nvSpPr>
            <p:cNvPr id="545" name="Google Shape;545;p68"/>
            <p:cNvSpPr/>
            <p:nvPr/>
          </p:nvSpPr>
          <p:spPr>
            <a:xfrm>
              <a:off x="5709002" y="3211132"/>
              <a:ext cx="3852672" cy="2170176"/>
            </a:xfrm>
            <a:prstGeom prst="round2SameRect">
              <a:avLst>
                <a:gd name="adj1" fmla="val 0"/>
                <a:gd name="adj2" fmla="val 8842"/>
              </a:avLst>
            </a:prstGeom>
            <a:solidFill>
              <a:srgbClr val="D8D8D8"/>
            </a:solidFill>
            <a:ln>
              <a:noFill/>
            </a:ln>
            <a:effectLst>
              <a:outerShdw dist="152400" dir="5400000" sx="97000" sy="97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6" name="Google Shape;546;p68"/>
            <p:cNvSpPr/>
            <p:nvPr/>
          </p:nvSpPr>
          <p:spPr>
            <a:xfrm>
              <a:off x="5709002" y="2906332"/>
              <a:ext cx="3852672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2713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47" name="Google Shape;547;p68"/>
          <p:cNvSpPr/>
          <p:nvPr/>
        </p:nvSpPr>
        <p:spPr>
          <a:xfrm>
            <a:off x="4224020" y="3011932"/>
            <a:ext cx="3852672" cy="2170176"/>
          </a:xfrm>
          <a:prstGeom prst="round2SameRect">
            <a:avLst>
              <a:gd name="adj1" fmla="val 0"/>
              <a:gd name="adj2" fmla="val 8842"/>
            </a:avLst>
          </a:prstGeom>
          <a:solidFill>
            <a:schemeClr val="lt1"/>
          </a:solidFill>
          <a:ln>
            <a:noFill/>
          </a:ln>
          <a:effectLst>
            <a:outerShdw dist="152400" dir="5400000" sx="97000" sy="97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68"/>
          <p:cNvSpPr/>
          <p:nvPr/>
        </p:nvSpPr>
        <p:spPr>
          <a:xfrm>
            <a:off x="4224020" y="2707132"/>
            <a:ext cx="3852672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68"/>
          <p:cNvSpPr/>
          <p:nvPr/>
        </p:nvSpPr>
        <p:spPr>
          <a:xfrm>
            <a:off x="4985060" y="2829916"/>
            <a:ext cx="2844000" cy="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68"/>
          <p:cNvSpPr/>
          <p:nvPr/>
        </p:nvSpPr>
        <p:spPr>
          <a:xfrm>
            <a:off x="4376041" y="2829916"/>
            <a:ext cx="72000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68"/>
          <p:cNvSpPr/>
          <p:nvPr/>
        </p:nvSpPr>
        <p:spPr>
          <a:xfrm>
            <a:off x="4565919" y="282991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68"/>
          <p:cNvSpPr/>
          <p:nvPr/>
        </p:nvSpPr>
        <p:spPr>
          <a:xfrm>
            <a:off x="4755796" y="2829916"/>
            <a:ext cx="72000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3770098" y="999711"/>
            <a:ext cx="47067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. Java Mail</a:t>
            </a:r>
            <a:endParaRPr sz="12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68"/>
          <p:cNvSpPr/>
          <p:nvPr/>
        </p:nvSpPr>
        <p:spPr>
          <a:xfrm>
            <a:off x="5545171" y="3931920"/>
            <a:ext cx="1156587" cy="330200"/>
          </a:xfrm>
          <a:prstGeom prst="roundRect">
            <a:avLst>
              <a:gd name="adj" fmla="val 50000"/>
            </a:avLst>
          </a:prstGeom>
          <a:solidFill>
            <a:srgbClr val="411F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sz="12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/>
          <p:nvPr/>
        </p:nvSpPr>
        <p:spPr>
          <a:xfrm rot="10800000">
            <a:off x="1906198" y="-5710"/>
            <a:ext cx="10285799" cy="6406509"/>
          </a:xfrm>
          <a:prstGeom prst="round1Rect">
            <a:avLst>
              <a:gd name="adj" fmla="val 11315"/>
            </a:avLst>
          </a:prstGeom>
          <a:solidFill>
            <a:srgbClr val="D7D7DD"/>
          </a:solidFill>
          <a:ln>
            <a:noFill/>
          </a:ln>
          <a:effectLst>
            <a:outerShdw dist="317500" dir="5400000" algn="t" rotWithShape="0">
              <a:srgbClr val="000000">
                <a:alpha val="1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69"/>
          <p:cNvSpPr/>
          <p:nvPr/>
        </p:nvSpPr>
        <p:spPr>
          <a:xfrm rot="10800000">
            <a:off x="1999995" y="-5711"/>
            <a:ext cx="10192001" cy="6292210"/>
          </a:xfrm>
          <a:prstGeom prst="round1Rect">
            <a:avLst>
              <a:gd name="adj" fmla="val 1148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69"/>
          <p:cNvSpPr/>
          <p:nvPr/>
        </p:nvSpPr>
        <p:spPr>
          <a:xfrm>
            <a:off x="2482836" y="316499"/>
            <a:ext cx="942086" cy="449151"/>
          </a:xfrm>
          <a:prstGeom prst="roundRect">
            <a:avLst>
              <a:gd name="adj" fmla="val 16667"/>
            </a:avLst>
          </a:prstGeom>
          <a:solidFill>
            <a:srgbClr val="222A35"/>
          </a:solidFill>
          <a:ln>
            <a:noFill/>
          </a:ln>
          <a:effectLst>
            <a:outerShdw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sz="11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69"/>
          <p:cNvSpPr/>
          <p:nvPr/>
        </p:nvSpPr>
        <p:spPr>
          <a:xfrm>
            <a:off x="1785938" y="1193878"/>
            <a:ext cx="120263" cy="467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69"/>
          <p:cNvSpPr/>
          <p:nvPr/>
        </p:nvSpPr>
        <p:spPr>
          <a:xfrm>
            <a:off x="655101" y="1193135"/>
            <a:ext cx="1131350" cy="467725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sz="1400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4" name="Google Shape;564;p69"/>
          <p:cNvGrpSpPr/>
          <p:nvPr/>
        </p:nvGrpSpPr>
        <p:grpSpPr>
          <a:xfrm rot="215684" flipH="1">
            <a:off x="-1401182" y="-248613"/>
            <a:ext cx="2920194" cy="6045517"/>
            <a:chOff x="8455334" y="4118127"/>
            <a:chExt cx="2076024" cy="4297880"/>
          </a:xfrm>
        </p:grpSpPr>
        <p:grpSp>
          <p:nvGrpSpPr>
            <p:cNvPr id="565" name="Google Shape;565;p69"/>
            <p:cNvGrpSpPr/>
            <p:nvPr/>
          </p:nvGrpSpPr>
          <p:grpSpPr>
            <a:xfrm rot="-593474">
              <a:off x="8649190" y="4227619"/>
              <a:ext cx="1481201" cy="2385216"/>
              <a:chOff x="9525070" y="1430839"/>
              <a:chExt cx="1473586" cy="2372953"/>
            </a:xfrm>
          </p:grpSpPr>
          <p:sp>
            <p:nvSpPr>
              <p:cNvPr id="566" name="Google Shape;566;p69"/>
              <p:cNvSpPr/>
              <p:nvPr/>
            </p:nvSpPr>
            <p:spPr>
              <a:xfrm rot="573096">
                <a:off x="9594832" y="2085195"/>
                <a:ext cx="743264" cy="192197"/>
              </a:xfrm>
              <a:prstGeom prst="roundRect">
                <a:avLst>
                  <a:gd name="adj" fmla="val 50000"/>
                </a:avLst>
              </a:pr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7" name="Google Shape;567;p69"/>
              <p:cNvSpPr/>
              <p:nvPr/>
            </p:nvSpPr>
            <p:spPr>
              <a:xfrm>
                <a:off x="10044946" y="1623755"/>
                <a:ext cx="519876" cy="744491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87" extrusionOk="0">
                    <a:moveTo>
                      <a:pt x="184" y="999"/>
                    </a:moveTo>
                    <a:lnTo>
                      <a:pt x="995" y="1736"/>
                    </a:lnTo>
                    <a:lnTo>
                      <a:pt x="993" y="1748"/>
                    </a:lnTo>
                    <a:lnTo>
                      <a:pt x="1044" y="1783"/>
                    </a:lnTo>
                    <a:lnTo>
                      <a:pt x="1147" y="1863"/>
                    </a:lnTo>
                    <a:lnTo>
                      <a:pt x="1251" y="1952"/>
                    </a:lnTo>
                    <a:lnTo>
                      <a:pt x="1355" y="2052"/>
                    </a:lnTo>
                    <a:lnTo>
                      <a:pt x="1509" y="2210"/>
                    </a:lnTo>
                    <a:lnTo>
                      <a:pt x="1707" y="2437"/>
                    </a:lnTo>
                    <a:lnTo>
                      <a:pt x="1889" y="2667"/>
                    </a:lnTo>
                    <a:lnTo>
                      <a:pt x="2047" y="2885"/>
                    </a:lnTo>
                    <a:lnTo>
                      <a:pt x="2176" y="3075"/>
                    </a:lnTo>
                    <a:lnTo>
                      <a:pt x="2267" y="3225"/>
                    </a:lnTo>
                    <a:lnTo>
                      <a:pt x="2294" y="3278"/>
                    </a:lnTo>
                    <a:lnTo>
                      <a:pt x="2298" y="3287"/>
                    </a:lnTo>
                    <a:lnTo>
                      <a:pt x="2282" y="3087"/>
                    </a:lnTo>
                    <a:lnTo>
                      <a:pt x="2233" y="2698"/>
                    </a:lnTo>
                    <a:lnTo>
                      <a:pt x="2167" y="2324"/>
                    </a:lnTo>
                    <a:lnTo>
                      <a:pt x="2084" y="1968"/>
                    </a:lnTo>
                    <a:lnTo>
                      <a:pt x="1990" y="1633"/>
                    </a:lnTo>
                    <a:lnTo>
                      <a:pt x="1886" y="1321"/>
                    </a:lnTo>
                    <a:lnTo>
                      <a:pt x="1775" y="1035"/>
                    </a:lnTo>
                    <a:lnTo>
                      <a:pt x="1659" y="777"/>
                    </a:lnTo>
                    <a:lnTo>
                      <a:pt x="1600" y="661"/>
                    </a:lnTo>
                    <a:lnTo>
                      <a:pt x="911" y="69"/>
                    </a:lnTo>
                    <a:lnTo>
                      <a:pt x="1006" y="150"/>
                    </a:lnTo>
                    <a:lnTo>
                      <a:pt x="981" y="131"/>
                    </a:lnTo>
                    <a:lnTo>
                      <a:pt x="931" y="95"/>
                    </a:lnTo>
                    <a:lnTo>
                      <a:pt x="877" y="64"/>
                    </a:lnTo>
                    <a:lnTo>
                      <a:pt x="821" y="41"/>
                    </a:lnTo>
                    <a:lnTo>
                      <a:pt x="737" y="15"/>
                    </a:lnTo>
                    <a:lnTo>
                      <a:pt x="619" y="0"/>
                    </a:lnTo>
                    <a:lnTo>
                      <a:pt x="502" y="9"/>
                    </a:lnTo>
                    <a:lnTo>
                      <a:pt x="388" y="40"/>
                    </a:lnTo>
                    <a:lnTo>
                      <a:pt x="307" y="78"/>
                    </a:lnTo>
                    <a:lnTo>
                      <a:pt x="255" y="109"/>
                    </a:lnTo>
                    <a:lnTo>
                      <a:pt x="206" y="145"/>
                    </a:lnTo>
                    <a:lnTo>
                      <a:pt x="161" y="188"/>
                    </a:lnTo>
                    <a:lnTo>
                      <a:pt x="140" y="212"/>
                    </a:lnTo>
                    <a:lnTo>
                      <a:pt x="140" y="212"/>
                    </a:lnTo>
                    <a:lnTo>
                      <a:pt x="103" y="256"/>
                    </a:lnTo>
                    <a:lnTo>
                      <a:pt x="49" y="352"/>
                    </a:lnTo>
                    <a:lnTo>
                      <a:pt x="13" y="455"/>
                    </a:lnTo>
                    <a:lnTo>
                      <a:pt x="0" y="561"/>
                    </a:lnTo>
                    <a:lnTo>
                      <a:pt x="6" y="667"/>
                    </a:lnTo>
                    <a:lnTo>
                      <a:pt x="32" y="772"/>
                    </a:lnTo>
                    <a:lnTo>
                      <a:pt x="77" y="870"/>
                    </a:lnTo>
                    <a:lnTo>
                      <a:pt x="143" y="960"/>
                    </a:lnTo>
                    <a:lnTo>
                      <a:pt x="184" y="999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8" name="Google Shape;568;p69"/>
              <p:cNvSpPr/>
              <p:nvPr/>
            </p:nvSpPr>
            <p:spPr>
              <a:xfrm>
                <a:off x="10044946" y="1637340"/>
                <a:ext cx="519876" cy="730906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3226" extrusionOk="0">
                    <a:moveTo>
                      <a:pt x="1330" y="1219"/>
                    </a:moveTo>
                    <a:lnTo>
                      <a:pt x="519" y="476"/>
                    </a:lnTo>
                    <a:lnTo>
                      <a:pt x="495" y="453"/>
                    </a:lnTo>
                    <a:lnTo>
                      <a:pt x="450" y="401"/>
                    </a:lnTo>
                    <a:lnTo>
                      <a:pt x="412" y="345"/>
                    </a:lnTo>
                    <a:lnTo>
                      <a:pt x="383" y="286"/>
                    </a:lnTo>
                    <a:lnTo>
                      <a:pt x="360" y="224"/>
                    </a:lnTo>
                    <a:lnTo>
                      <a:pt x="345" y="162"/>
                    </a:lnTo>
                    <a:lnTo>
                      <a:pt x="336" y="98"/>
                    </a:lnTo>
                    <a:lnTo>
                      <a:pt x="336" y="33"/>
                    </a:lnTo>
                    <a:lnTo>
                      <a:pt x="339" y="0"/>
                    </a:lnTo>
                    <a:lnTo>
                      <a:pt x="312" y="13"/>
                    </a:lnTo>
                    <a:lnTo>
                      <a:pt x="259" y="45"/>
                    </a:lnTo>
                    <a:lnTo>
                      <a:pt x="208" y="83"/>
                    </a:lnTo>
                    <a:lnTo>
                      <a:pt x="162" y="126"/>
                    </a:lnTo>
                    <a:lnTo>
                      <a:pt x="140" y="151"/>
                    </a:lnTo>
                    <a:lnTo>
                      <a:pt x="140" y="151"/>
                    </a:lnTo>
                    <a:lnTo>
                      <a:pt x="103" y="195"/>
                    </a:lnTo>
                    <a:lnTo>
                      <a:pt x="49" y="291"/>
                    </a:lnTo>
                    <a:lnTo>
                      <a:pt x="13" y="394"/>
                    </a:lnTo>
                    <a:lnTo>
                      <a:pt x="0" y="500"/>
                    </a:lnTo>
                    <a:lnTo>
                      <a:pt x="6" y="606"/>
                    </a:lnTo>
                    <a:lnTo>
                      <a:pt x="32" y="711"/>
                    </a:lnTo>
                    <a:lnTo>
                      <a:pt x="77" y="809"/>
                    </a:lnTo>
                    <a:lnTo>
                      <a:pt x="143" y="899"/>
                    </a:lnTo>
                    <a:lnTo>
                      <a:pt x="184" y="938"/>
                    </a:lnTo>
                    <a:lnTo>
                      <a:pt x="995" y="1675"/>
                    </a:lnTo>
                    <a:lnTo>
                      <a:pt x="993" y="1687"/>
                    </a:lnTo>
                    <a:lnTo>
                      <a:pt x="1044" y="1722"/>
                    </a:lnTo>
                    <a:lnTo>
                      <a:pt x="1147" y="1802"/>
                    </a:lnTo>
                    <a:lnTo>
                      <a:pt x="1251" y="1891"/>
                    </a:lnTo>
                    <a:lnTo>
                      <a:pt x="1355" y="1991"/>
                    </a:lnTo>
                    <a:lnTo>
                      <a:pt x="1509" y="2149"/>
                    </a:lnTo>
                    <a:lnTo>
                      <a:pt x="1707" y="2376"/>
                    </a:lnTo>
                    <a:lnTo>
                      <a:pt x="1889" y="2606"/>
                    </a:lnTo>
                    <a:lnTo>
                      <a:pt x="2047" y="2824"/>
                    </a:lnTo>
                    <a:lnTo>
                      <a:pt x="2176" y="3014"/>
                    </a:lnTo>
                    <a:lnTo>
                      <a:pt x="2267" y="3164"/>
                    </a:lnTo>
                    <a:lnTo>
                      <a:pt x="2294" y="3217"/>
                    </a:lnTo>
                    <a:lnTo>
                      <a:pt x="2298" y="3226"/>
                    </a:lnTo>
                    <a:lnTo>
                      <a:pt x="2286" y="3062"/>
                    </a:lnTo>
                    <a:lnTo>
                      <a:pt x="2248" y="2741"/>
                    </a:lnTo>
                    <a:lnTo>
                      <a:pt x="2198" y="2430"/>
                    </a:lnTo>
                    <a:lnTo>
                      <a:pt x="2137" y="2131"/>
                    </a:lnTo>
                    <a:lnTo>
                      <a:pt x="2104" y="1986"/>
                    </a:lnTo>
                    <a:lnTo>
                      <a:pt x="2013" y="1875"/>
                    </a:lnTo>
                    <a:lnTo>
                      <a:pt x="1823" y="1659"/>
                    </a:lnTo>
                    <a:lnTo>
                      <a:pt x="1626" y="1459"/>
                    </a:lnTo>
                    <a:lnTo>
                      <a:pt x="1476" y="1329"/>
                    </a:lnTo>
                    <a:lnTo>
                      <a:pt x="1378" y="1253"/>
                    </a:lnTo>
                    <a:lnTo>
                      <a:pt x="1330" y="1219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69" name="Google Shape;569;p69"/>
              <p:cNvSpPr/>
              <p:nvPr/>
            </p:nvSpPr>
            <p:spPr>
              <a:xfrm>
                <a:off x="9525070" y="1430839"/>
                <a:ext cx="1473586" cy="2372953"/>
              </a:xfrm>
              <a:custGeom>
                <a:avLst/>
                <a:gdLst/>
                <a:ahLst/>
                <a:cxnLst/>
                <a:rect l="l" t="t" r="r" b="b"/>
                <a:pathLst>
                  <a:path w="1473586" h="2372953" extrusionOk="0">
                    <a:moveTo>
                      <a:pt x="935143" y="0"/>
                    </a:moveTo>
                    <a:lnTo>
                      <a:pt x="962314" y="2490"/>
                    </a:lnTo>
                    <a:lnTo>
                      <a:pt x="988806" y="9961"/>
                    </a:lnTo>
                    <a:lnTo>
                      <a:pt x="1013939" y="21959"/>
                    </a:lnTo>
                    <a:lnTo>
                      <a:pt x="1031148" y="34184"/>
                    </a:lnTo>
                    <a:lnTo>
                      <a:pt x="1042016" y="43919"/>
                    </a:lnTo>
                    <a:lnTo>
                      <a:pt x="1046998" y="49125"/>
                    </a:lnTo>
                    <a:lnTo>
                      <a:pt x="1062168" y="65878"/>
                    </a:lnTo>
                    <a:lnTo>
                      <a:pt x="1091377" y="100062"/>
                    </a:lnTo>
                    <a:lnTo>
                      <a:pt x="1119228" y="135604"/>
                    </a:lnTo>
                    <a:lnTo>
                      <a:pt x="1145720" y="172278"/>
                    </a:lnTo>
                    <a:lnTo>
                      <a:pt x="1170853" y="209631"/>
                    </a:lnTo>
                    <a:lnTo>
                      <a:pt x="1194402" y="247664"/>
                    </a:lnTo>
                    <a:lnTo>
                      <a:pt x="1227460" y="305844"/>
                    </a:lnTo>
                    <a:lnTo>
                      <a:pt x="1267085" y="384626"/>
                    </a:lnTo>
                    <a:lnTo>
                      <a:pt x="1301955" y="463407"/>
                    </a:lnTo>
                    <a:lnTo>
                      <a:pt x="1332069" y="541057"/>
                    </a:lnTo>
                    <a:lnTo>
                      <a:pt x="1358108" y="616443"/>
                    </a:lnTo>
                    <a:lnTo>
                      <a:pt x="1380072" y="688433"/>
                    </a:lnTo>
                    <a:lnTo>
                      <a:pt x="1398639" y="755442"/>
                    </a:lnTo>
                    <a:lnTo>
                      <a:pt x="1419923" y="845543"/>
                    </a:lnTo>
                    <a:lnTo>
                      <a:pt x="1443924" y="973450"/>
                    </a:lnTo>
                    <a:lnTo>
                      <a:pt x="1446188" y="991787"/>
                    </a:lnTo>
                    <a:lnTo>
                      <a:pt x="1448905" y="1006502"/>
                    </a:lnTo>
                    <a:lnTo>
                      <a:pt x="1461585" y="1076454"/>
                    </a:lnTo>
                    <a:lnTo>
                      <a:pt x="1469737" y="1143917"/>
                    </a:lnTo>
                    <a:lnTo>
                      <a:pt x="1473133" y="1205493"/>
                    </a:lnTo>
                    <a:lnTo>
                      <a:pt x="1473586" y="1250543"/>
                    </a:lnTo>
                    <a:cubicBezTo>
                      <a:pt x="1473058" y="1266541"/>
                      <a:pt x="1472529" y="1282539"/>
                      <a:pt x="1472001" y="1298537"/>
                    </a:cubicBezTo>
                    <a:lnTo>
                      <a:pt x="1468152" y="1349926"/>
                    </a:lnTo>
                    <a:lnTo>
                      <a:pt x="1461585" y="1403579"/>
                    </a:lnTo>
                    <a:lnTo>
                      <a:pt x="1451623" y="1459722"/>
                    </a:lnTo>
                    <a:lnTo>
                      <a:pt x="1438490" y="1518129"/>
                    </a:lnTo>
                    <a:lnTo>
                      <a:pt x="1421055" y="1577894"/>
                    </a:lnTo>
                    <a:lnTo>
                      <a:pt x="1410866" y="1608909"/>
                    </a:lnTo>
                    <a:lnTo>
                      <a:pt x="1395469" y="1651242"/>
                    </a:lnTo>
                    <a:lnTo>
                      <a:pt x="1366939" y="1730477"/>
                    </a:lnTo>
                    <a:lnTo>
                      <a:pt x="1354485" y="1767603"/>
                    </a:lnTo>
                    <a:lnTo>
                      <a:pt x="1348825" y="1785940"/>
                    </a:lnTo>
                    <a:lnTo>
                      <a:pt x="1335692" y="1822162"/>
                    </a:lnTo>
                    <a:lnTo>
                      <a:pt x="1321201" y="1857930"/>
                    </a:lnTo>
                    <a:lnTo>
                      <a:pt x="1305124" y="1893020"/>
                    </a:lnTo>
                    <a:lnTo>
                      <a:pt x="1296294" y="1909999"/>
                    </a:lnTo>
                    <a:lnTo>
                      <a:pt x="1288595" y="1924714"/>
                    </a:lnTo>
                    <a:lnTo>
                      <a:pt x="1278406" y="1953012"/>
                    </a:lnTo>
                    <a:lnTo>
                      <a:pt x="1272293" y="1982894"/>
                    </a:lnTo>
                    <a:lnTo>
                      <a:pt x="1269802" y="2016173"/>
                    </a:lnTo>
                    <a:cubicBezTo>
                      <a:pt x="1269726" y="2036396"/>
                      <a:pt x="1269651" y="2056620"/>
                      <a:pt x="1269575" y="2076843"/>
                    </a:cubicBezTo>
                    <a:cubicBezTo>
                      <a:pt x="1269952" y="2104990"/>
                      <a:pt x="1270330" y="2133137"/>
                      <a:pt x="1270707" y="2161284"/>
                    </a:cubicBezTo>
                    <a:lnTo>
                      <a:pt x="1270707" y="2232822"/>
                    </a:lnTo>
                    <a:cubicBezTo>
                      <a:pt x="1270405" y="2246858"/>
                      <a:pt x="1270104" y="2260893"/>
                      <a:pt x="1269802" y="2274929"/>
                    </a:cubicBezTo>
                    <a:cubicBezTo>
                      <a:pt x="1269726" y="2278249"/>
                      <a:pt x="1269651" y="2281570"/>
                      <a:pt x="1269575" y="2284890"/>
                    </a:cubicBezTo>
                    <a:lnTo>
                      <a:pt x="1265273" y="2304133"/>
                    </a:lnTo>
                    <a:lnTo>
                      <a:pt x="1258028" y="2321790"/>
                    </a:lnTo>
                    <a:lnTo>
                      <a:pt x="1247612" y="2337411"/>
                    </a:lnTo>
                    <a:lnTo>
                      <a:pt x="1234253" y="2350768"/>
                    </a:lnTo>
                    <a:lnTo>
                      <a:pt x="1218403" y="2361408"/>
                    </a:lnTo>
                    <a:lnTo>
                      <a:pt x="1200742" y="2368878"/>
                    </a:lnTo>
                    <a:lnTo>
                      <a:pt x="1181495" y="2372727"/>
                    </a:lnTo>
                    <a:lnTo>
                      <a:pt x="1171306" y="2372953"/>
                    </a:lnTo>
                    <a:lnTo>
                      <a:pt x="559048" y="2372953"/>
                    </a:lnTo>
                    <a:lnTo>
                      <a:pt x="548179" y="2372727"/>
                    </a:lnTo>
                    <a:lnTo>
                      <a:pt x="527575" y="2368652"/>
                    </a:lnTo>
                    <a:lnTo>
                      <a:pt x="508781" y="2360502"/>
                    </a:lnTo>
                    <a:lnTo>
                      <a:pt x="491799" y="2349183"/>
                    </a:lnTo>
                    <a:lnTo>
                      <a:pt x="477308" y="2334694"/>
                    </a:lnTo>
                    <a:lnTo>
                      <a:pt x="465986" y="2317942"/>
                    </a:lnTo>
                    <a:lnTo>
                      <a:pt x="458062" y="2298926"/>
                    </a:lnTo>
                    <a:lnTo>
                      <a:pt x="453759" y="2278098"/>
                    </a:lnTo>
                    <a:cubicBezTo>
                      <a:pt x="453684" y="2274476"/>
                      <a:pt x="453608" y="2270854"/>
                      <a:pt x="453533" y="2267232"/>
                    </a:cubicBezTo>
                    <a:cubicBezTo>
                      <a:pt x="453608" y="2265723"/>
                      <a:pt x="453684" y="2264213"/>
                      <a:pt x="453759" y="2262704"/>
                    </a:cubicBezTo>
                    <a:lnTo>
                      <a:pt x="451269" y="2238028"/>
                    </a:lnTo>
                    <a:lnTo>
                      <a:pt x="445382" y="2216069"/>
                    </a:lnTo>
                    <a:lnTo>
                      <a:pt x="440400" y="2203845"/>
                    </a:lnTo>
                    <a:lnTo>
                      <a:pt x="433381" y="2188903"/>
                    </a:lnTo>
                    <a:lnTo>
                      <a:pt x="416625" y="2160605"/>
                    </a:lnTo>
                    <a:lnTo>
                      <a:pt x="407342" y="2147249"/>
                    </a:lnTo>
                    <a:lnTo>
                      <a:pt x="318356" y="2027718"/>
                    </a:lnTo>
                    <a:lnTo>
                      <a:pt x="221219" y="1898906"/>
                    </a:lnTo>
                    <a:lnTo>
                      <a:pt x="163027" y="1826916"/>
                    </a:lnTo>
                    <a:lnTo>
                      <a:pt x="132686" y="1792506"/>
                    </a:lnTo>
                    <a:lnTo>
                      <a:pt x="125667" y="1784356"/>
                    </a:lnTo>
                    <a:lnTo>
                      <a:pt x="112987" y="1767151"/>
                    </a:lnTo>
                    <a:lnTo>
                      <a:pt x="101666" y="1749040"/>
                    </a:lnTo>
                    <a:lnTo>
                      <a:pt x="91929" y="1729797"/>
                    </a:lnTo>
                    <a:lnTo>
                      <a:pt x="83552" y="1709876"/>
                    </a:lnTo>
                    <a:lnTo>
                      <a:pt x="76759" y="1689048"/>
                    </a:lnTo>
                    <a:lnTo>
                      <a:pt x="72004" y="1667542"/>
                    </a:lnTo>
                    <a:lnTo>
                      <a:pt x="69060" y="1645356"/>
                    </a:lnTo>
                    <a:cubicBezTo>
                      <a:pt x="68834" y="1641508"/>
                      <a:pt x="68607" y="1637659"/>
                      <a:pt x="68381" y="1633811"/>
                    </a:cubicBezTo>
                    <a:lnTo>
                      <a:pt x="66569" y="1595325"/>
                    </a:lnTo>
                    <a:lnTo>
                      <a:pt x="60682" y="1524241"/>
                    </a:lnTo>
                    <a:lnTo>
                      <a:pt x="52984" y="1460174"/>
                    </a:lnTo>
                    <a:lnTo>
                      <a:pt x="43927" y="1401994"/>
                    </a:lnTo>
                    <a:lnTo>
                      <a:pt x="29888" y="1325703"/>
                    </a:lnTo>
                    <a:lnTo>
                      <a:pt x="12227" y="1243752"/>
                    </a:lnTo>
                    <a:lnTo>
                      <a:pt x="3170" y="1194853"/>
                    </a:lnTo>
                    <a:lnTo>
                      <a:pt x="0" y="1166781"/>
                    </a:lnTo>
                    <a:lnTo>
                      <a:pt x="0" y="1142332"/>
                    </a:lnTo>
                    <a:lnTo>
                      <a:pt x="3623" y="1121052"/>
                    </a:lnTo>
                    <a:lnTo>
                      <a:pt x="9510" y="1107016"/>
                    </a:lnTo>
                    <a:lnTo>
                      <a:pt x="14491" y="1098413"/>
                    </a:lnTo>
                    <a:lnTo>
                      <a:pt x="20831" y="1090264"/>
                    </a:lnTo>
                    <a:lnTo>
                      <a:pt x="28983" y="1082793"/>
                    </a:lnTo>
                    <a:lnTo>
                      <a:pt x="43248" y="1072153"/>
                    </a:lnTo>
                    <a:lnTo>
                      <a:pt x="67702" y="1059475"/>
                    </a:lnTo>
                    <a:lnTo>
                      <a:pt x="82872" y="1053590"/>
                    </a:lnTo>
                    <a:lnTo>
                      <a:pt x="93288" y="1049741"/>
                    </a:lnTo>
                    <a:lnTo>
                      <a:pt x="113893" y="1044308"/>
                    </a:lnTo>
                    <a:lnTo>
                      <a:pt x="133818" y="1041591"/>
                    </a:lnTo>
                    <a:lnTo>
                      <a:pt x="153065" y="1041138"/>
                    </a:lnTo>
                    <a:lnTo>
                      <a:pt x="171858" y="1042723"/>
                    </a:lnTo>
                    <a:lnTo>
                      <a:pt x="189972" y="1046572"/>
                    </a:lnTo>
                    <a:lnTo>
                      <a:pt x="207181" y="1052458"/>
                    </a:lnTo>
                    <a:lnTo>
                      <a:pt x="223936" y="1059928"/>
                    </a:lnTo>
                    <a:lnTo>
                      <a:pt x="239786" y="1069663"/>
                    </a:lnTo>
                    <a:lnTo>
                      <a:pt x="254730" y="1080756"/>
                    </a:lnTo>
                    <a:lnTo>
                      <a:pt x="268995" y="1093659"/>
                    </a:lnTo>
                    <a:lnTo>
                      <a:pt x="282581" y="1107695"/>
                    </a:lnTo>
                    <a:lnTo>
                      <a:pt x="295261" y="1123316"/>
                    </a:lnTo>
                    <a:lnTo>
                      <a:pt x="306582" y="1140068"/>
                    </a:lnTo>
                    <a:lnTo>
                      <a:pt x="317450" y="1158179"/>
                    </a:lnTo>
                    <a:lnTo>
                      <a:pt x="326960" y="1177195"/>
                    </a:lnTo>
                    <a:lnTo>
                      <a:pt x="331263" y="1186929"/>
                    </a:lnTo>
                    <a:lnTo>
                      <a:pt x="334206" y="1194174"/>
                    </a:lnTo>
                    <a:lnTo>
                      <a:pt x="348471" y="1240130"/>
                    </a:lnTo>
                    <a:lnTo>
                      <a:pt x="369755" y="1315742"/>
                    </a:lnTo>
                    <a:lnTo>
                      <a:pt x="393077" y="1413087"/>
                    </a:lnTo>
                    <a:lnTo>
                      <a:pt x="403946" y="1466966"/>
                    </a:lnTo>
                    <a:lnTo>
                      <a:pt x="406663" y="1479643"/>
                    </a:lnTo>
                    <a:lnTo>
                      <a:pt x="415267" y="1500697"/>
                    </a:lnTo>
                    <a:lnTo>
                      <a:pt x="426362" y="1518129"/>
                    </a:lnTo>
                    <a:lnTo>
                      <a:pt x="439495" y="1532391"/>
                    </a:lnTo>
                    <a:lnTo>
                      <a:pt x="460326" y="1549596"/>
                    </a:lnTo>
                    <a:lnTo>
                      <a:pt x="485459" y="1565669"/>
                    </a:lnTo>
                    <a:lnTo>
                      <a:pt x="494063" y="1572461"/>
                    </a:lnTo>
                    <a:lnTo>
                      <a:pt x="502894" y="1578347"/>
                    </a:lnTo>
                    <a:lnTo>
                      <a:pt x="521914" y="1586949"/>
                    </a:lnTo>
                    <a:lnTo>
                      <a:pt x="541613" y="1591930"/>
                    </a:lnTo>
                    <a:lnTo>
                      <a:pt x="561539" y="1593288"/>
                    </a:lnTo>
                    <a:lnTo>
                      <a:pt x="581691" y="1591251"/>
                    </a:lnTo>
                    <a:lnTo>
                      <a:pt x="600937" y="1585817"/>
                    </a:lnTo>
                    <a:lnTo>
                      <a:pt x="619277" y="1576988"/>
                    </a:lnTo>
                    <a:lnTo>
                      <a:pt x="635807" y="1564990"/>
                    </a:lnTo>
                    <a:lnTo>
                      <a:pt x="643279" y="1557519"/>
                    </a:lnTo>
                    <a:lnTo>
                      <a:pt x="743586" y="1469909"/>
                    </a:lnTo>
                    <a:lnTo>
                      <a:pt x="749699" y="1464023"/>
                    </a:lnTo>
                    <a:lnTo>
                      <a:pt x="759662" y="1450440"/>
                    </a:lnTo>
                    <a:lnTo>
                      <a:pt x="766229" y="1435046"/>
                    </a:lnTo>
                    <a:lnTo>
                      <a:pt x="769398" y="1418746"/>
                    </a:lnTo>
                    <a:lnTo>
                      <a:pt x="769398" y="1410144"/>
                    </a:lnTo>
                    <a:lnTo>
                      <a:pt x="759662" y="1130107"/>
                    </a:lnTo>
                    <a:lnTo>
                      <a:pt x="758756" y="1119694"/>
                    </a:lnTo>
                    <a:lnTo>
                      <a:pt x="754907" y="1099545"/>
                    </a:lnTo>
                    <a:lnTo>
                      <a:pt x="747435" y="1080303"/>
                    </a:lnTo>
                    <a:lnTo>
                      <a:pt x="737019" y="1062192"/>
                    </a:lnTo>
                    <a:lnTo>
                      <a:pt x="730679" y="1053816"/>
                    </a:lnTo>
                    <a:lnTo>
                      <a:pt x="702456" y="1019328"/>
                    </a:lnTo>
                    <a:lnTo>
                      <a:pt x="713356" y="1017127"/>
                    </a:lnTo>
                    <a:cubicBezTo>
                      <a:pt x="756137" y="999033"/>
                      <a:pt x="786155" y="956672"/>
                      <a:pt x="786155" y="907299"/>
                    </a:cubicBezTo>
                    <a:cubicBezTo>
                      <a:pt x="786155" y="841469"/>
                      <a:pt x="732790" y="788104"/>
                      <a:pt x="666960" y="788104"/>
                    </a:cubicBezTo>
                    <a:lnTo>
                      <a:pt x="209917" y="772229"/>
                    </a:lnTo>
                    <a:lnTo>
                      <a:pt x="162438" y="751786"/>
                    </a:lnTo>
                    <a:lnTo>
                      <a:pt x="114346" y="746387"/>
                    </a:lnTo>
                    <a:lnTo>
                      <a:pt x="128610" y="721032"/>
                    </a:lnTo>
                    <a:lnTo>
                      <a:pt x="148762" y="695224"/>
                    </a:lnTo>
                    <a:lnTo>
                      <a:pt x="161442" y="682094"/>
                    </a:lnTo>
                    <a:lnTo>
                      <a:pt x="172311" y="671680"/>
                    </a:lnTo>
                    <a:lnTo>
                      <a:pt x="195406" y="652664"/>
                    </a:lnTo>
                    <a:lnTo>
                      <a:pt x="220540" y="635006"/>
                    </a:lnTo>
                    <a:lnTo>
                      <a:pt x="247485" y="618933"/>
                    </a:lnTo>
                    <a:lnTo>
                      <a:pt x="275788" y="604444"/>
                    </a:lnTo>
                    <a:lnTo>
                      <a:pt x="304997" y="591088"/>
                    </a:lnTo>
                    <a:lnTo>
                      <a:pt x="349377" y="573656"/>
                    </a:lnTo>
                    <a:lnTo>
                      <a:pt x="408700" y="554866"/>
                    </a:lnTo>
                    <a:lnTo>
                      <a:pt x="464854" y="540604"/>
                    </a:lnTo>
                    <a:lnTo>
                      <a:pt x="538443" y="525210"/>
                    </a:lnTo>
                    <a:lnTo>
                      <a:pt x="573086" y="519551"/>
                    </a:lnTo>
                    <a:lnTo>
                      <a:pt x="581464" y="518645"/>
                    </a:lnTo>
                    <a:lnTo>
                      <a:pt x="598220" y="517966"/>
                    </a:lnTo>
                    <a:lnTo>
                      <a:pt x="614975" y="520003"/>
                    </a:lnTo>
                    <a:lnTo>
                      <a:pt x="631505" y="524078"/>
                    </a:lnTo>
                    <a:lnTo>
                      <a:pt x="639429" y="527248"/>
                    </a:lnTo>
                    <a:lnTo>
                      <a:pt x="657544" y="534945"/>
                    </a:lnTo>
                    <a:lnTo>
                      <a:pt x="697848" y="555998"/>
                    </a:lnTo>
                    <a:lnTo>
                      <a:pt x="742227" y="584070"/>
                    </a:lnTo>
                    <a:lnTo>
                      <a:pt x="789324" y="619159"/>
                    </a:lnTo>
                    <a:lnTo>
                      <a:pt x="839138" y="661946"/>
                    </a:lnTo>
                    <a:lnTo>
                      <a:pt x="877404" y="699526"/>
                    </a:lnTo>
                    <a:lnTo>
                      <a:pt x="902990" y="727144"/>
                    </a:lnTo>
                    <a:lnTo>
                      <a:pt x="928577" y="756574"/>
                    </a:lnTo>
                    <a:lnTo>
                      <a:pt x="954389" y="788494"/>
                    </a:lnTo>
                    <a:lnTo>
                      <a:pt x="979975" y="822452"/>
                    </a:lnTo>
                    <a:lnTo>
                      <a:pt x="1004882" y="858673"/>
                    </a:lnTo>
                    <a:lnTo>
                      <a:pt x="1017562" y="877916"/>
                    </a:lnTo>
                    <a:lnTo>
                      <a:pt x="1019374" y="880859"/>
                    </a:lnTo>
                    <a:lnTo>
                      <a:pt x="1026619" y="886971"/>
                    </a:lnTo>
                    <a:lnTo>
                      <a:pt x="1029110" y="886971"/>
                    </a:lnTo>
                    <a:lnTo>
                      <a:pt x="1031148" y="884028"/>
                    </a:lnTo>
                    <a:lnTo>
                      <a:pt x="1032054" y="877010"/>
                    </a:lnTo>
                    <a:lnTo>
                      <a:pt x="1032054" y="871351"/>
                    </a:lnTo>
                    <a:lnTo>
                      <a:pt x="1028884" y="843505"/>
                    </a:lnTo>
                    <a:lnTo>
                      <a:pt x="1021638" y="789173"/>
                    </a:lnTo>
                    <a:lnTo>
                      <a:pt x="1012581" y="736652"/>
                    </a:lnTo>
                    <a:lnTo>
                      <a:pt x="1001939" y="685716"/>
                    </a:lnTo>
                    <a:lnTo>
                      <a:pt x="989712" y="637044"/>
                    </a:lnTo>
                    <a:lnTo>
                      <a:pt x="976353" y="589956"/>
                    </a:lnTo>
                    <a:lnTo>
                      <a:pt x="962088" y="544906"/>
                    </a:lnTo>
                    <a:lnTo>
                      <a:pt x="947144" y="501893"/>
                    </a:lnTo>
                    <a:lnTo>
                      <a:pt x="923142" y="440995"/>
                    </a:lnTo>
                    <a:lnTo>
                      <a:pt x="889858" y="367647"/>
                    </a:lnTo>
                    <a:lnTo>
                      <a:pt x="856120" y="302675"/>
                    </a:lnTo>
                    <a:lnTo>
                      <a:pt x="823515" y="247211"/>
                    </a:lnTo>
                    <a:lnTo>
                      <a:pt x="808570" y="223214"/>
                    </a:lnTo>
                    <a:lnTo>
                      <a:pt x="804721" y="217102"/>
                    </a:lnTo>
                    <a:lnTo>
                      <a:pt x="798608" y="204877"/>
                    </a:lnTo>
                    <a:lnTo>
                      <a:pt x="791362" y="185635"/>
                    </a:lnTo>
                    <a:lnTo>
                      <a:pt x="786381" y="159374"/>
                    </a:lnTo>
                    <a:cubicBezTo>
                      <a:pt x="786305" y="150545"/>
                      <a:pt x="786230" y="141716"/>
                      <a:pt x="786154" y="132887"/>
                    </a:cubicBezTo>
                    <a:lnTo>
                      <a:pt x="790909" y="106627"/>
                    </a:lnTo>
                    <a:lnTo>
                      <a:pt x="800193" y="81951"/>
                    </a:lnTo>
                    <a:lnTo>
                      <a:pt x="814457" y="59086"/>
                    </a:lnTo>
                    <a:lnTo>
                      <a:pt x="828043" y="43919"/>
                    </a:lnTo>
                    <a:lnTo>
                      <a:pt x="838459" y="34637"/>
                    </a:lnTo>
                    <a:lnTo>
                      <a:pt x="843893" y="30336"/>
                    </a:lnTo>
                    <a:lnTo>
                      <a:pt x="849780" y="26034"/>
                    </a:lnTo>
                    <a:lnTo>
                      <a:pt x="862007" y="18564"/>
                    </a:lnTo>
                    <a:lnTo>
                      <a:pt x="881253" y="9735"/>
                    </a:lnTo>
                    <a:lnTo>
                      <a:pt x="907972" y="2490"/>
                    </a:lnTo>
                    <a:lnTo>
                      <a:pt x="935143" y="0"/>
                    </a:lnTo>
                    <a:close/>
                  </a:path>
                </a:pathLst>
              </a:cu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0" name="Google Shape;570;p69"/>
              <p:cNvSpPr/>
              <p:nvPr/>
            </p:nvSpPr>
            <p:spPr>
              <a:xfrm>
                <a:off x="9525070" y="2472402"/>
                <a:ext cx="675658" cy="1331390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5882" extrusionOk="0">
                    <a:moveTo>
                      <a:pt x="2640" y="5417"/>
                    </a:moveTo>
                    <a:lnTo>
                      <a:pt x="2640" y="5395"/>
                    </a:lnTo>
                    <a:lnTo>
                      <a:pt x="2629" y="5282"/>
                    </a:lnTo>
                    <a:lnTo>
                      <a:pt x="2603" y="5180"/>
                    </a:lnTo>
                    <a:lnTo>
                      <a:pt x="2580" y="5123"/>
                    </a:lnTo>
                    <a:lnTo>
                      <a:pt x="2580" y="5123"/>
                    </a:lnTo>
                    <a:lnTo>
                      <a:pt x="2548" y="5054"/>
                    </a:lnTo>
                    <a:lnTo>
                      <a:pt x="2471" y="4923"/>
                    </a:lnTo>
                    <a:lnTo>
                      <a:pt x="2426" y="4861"/>
                    </a:lnTo>
                    <a:lnTo>
                      <a:pt x="2016" y="4310"/>
                    </a:lnTo>
                    <a:lnTo>
                      <a:pt x="1569" y="3717"/>
                    </a:lnTo>
                    <a:lnTo>
                      <a:pt x="1301" y="3384"/>
                    </a:lnTo>
                    <a:lnTo>
                      <a:pt x="1161" y="3225"/>
                    </a:lnTo>
                    <a:lnTo>
                      <a:pt x="1129" y="3187"/>
                    </a:lnTo>
                    <a:lnTo>
                      <a:pt x="1070" y="3109"/>
                    </a:lnTo>
                    <a:lnTo>
                      <a:pt x="1017" y="3025"/>
                    </a:lnTo>
                    <a:lnTo>
                      <a:pt x="972" y="2937"/>
                    </a:lnTo>
                    <a:lnTo>
                      <a:pt x="934" y="2845"/>
                    </a:lnTo>
                    <a:lnTo>
                      <a:pt x="903" y="2749"/>
                    </a:lnTo>
                    <a:lnTo>
                      <a:pt x="881" y="2649"/>
                    </a:lnTo>
                    <a:lnTo>
                      <a:pt x="867" y="2546"/>
                    </a:lnTo>
                    <a:lnTo>
                      <a:pt x="864" y="2493"/>
                    </a:lnTo>
                    <a:lnTo>
                      <a:pt x="856" y="2348"/>
                    </a:lnTo>
                    <a:lnTo>
                      <a:pt x="837" y="2076"/>
                    </a:lnTo>
                    <a:lnTo>
                      <a:pt x="810" y="1824"/>
                    </a:lnTo>
                    <a:lnTo>
                      <a:pt x="778" y="1593"/>
                    </a:lnTo>
                    <a:lnTo>
                      <a:pt x="726" y="1280"/>
                    </a:lnTo>
                    <a:lnTo>
                      <a:pt x="655" y="927"/>
                    </a:lnTo>
                    <a:lnTo>
                      <a:pt x="594" y="637"/>
                    </a:lnTo>
                    <a:lnTo>
                      <a:pt x="562" y="457"/>
                    </a:lnTo>
                    <a:lnTo>
                      <a:pt x="551" y="351"/>
                    </a:lnTo>
                    <a:lnTo>
                      <a:pt x="547" y="258"/>
                    </a:lnTo>
                    <a:lnTo>
                      <a:pt x="555" y="173"/>
                    </a:lnTo>
                    <a:lnTo>
                      <a:pt x="576" y="97"/>
                    </a:lnTo>
                    <a:lnTo>
                      <a:pt x="611" y="31"/>
                    </a:lnTo>
                    <a:lnTo>
                      <a:pt x="635" y="0"/>
                    </a:lnTo>
                    <a:lnTo>
                      <a:pt x="570" y="2"/>
                    </a:lnTo>
                    <a:lnTo>
                      <a:pt x="435" y="29"/>
                    </a:lnTo>
                    <a:lnTo>
                      <a:pt x="366" y="54"/>
                    </a:lnTo>
                    <a:lnTo>
                      <a:pt x="299" y="80"/>
                    </a:lnTo>
                    <a:lnTo>
                      <a:pt x="191" y="136"/>
                    </a:lnTo>
                    <a:lnTo>
                      <a:pt x="128" y="183"/>
                    </a:lnTo>
                    <a:lnTo>
                      <a:pt x="92" y="216"/>
                    </a:lnTo>
                    <a:lnTo>
                      <a:pt x="64" y="252"/>
                    </a:lnTo>
                    <a:lnTo>
                      <a:pt x="42" y="290"/>
                    </a:lnTo>
                    <a:lnTo>
                      <a:pt x="16" y="352"/>
                    </a:lnTo>
                    <a:lnTo>
                      <a:pt x="0" y="446"/>
                    </a:lnTo>
                    <a:lnTo>
                      <a:pt x="0" y="554"/>
                    </a:lnTo>
                    <a:lnTo>
                      <a:pt x="14" y="678"/>
                    </a:lnTo>
                    <a:lnTo>
                      <a:pt x="54" y="894"/>
                    </a:lnTo>
                    <a:lnTo>
                      <a:pt x="132" y="1256"/>
                    </a:lnTo>
                    <a:lnTo>
                      <a:pt x="194" y="1593"/>
                    </a:lnTo>
                    <a:lnTo>
                      <a:pt x="234" y="1850"/>
                    </a:lnTo>
                    <a:lnTo>
                      <a:pt x="268" y="2133"/>
                    </a:lnTo>
                    <a:lnTo>
                      <a:pt x="294" y="2447"/>
                    </a:lnTo>
                    <a:lnTo>
                      <a:pt x="302" y="2617"/>
                    </a:lnTo>
                    <a:lnTo>
                      <a:pt x="305" y="2668"/>
                    </a:lnTo>
                    <a:lnTo>
                      <a:pt x="318" y="2766"/>
                    </a:lnTo>
                    <a:lnTo>
                      <a:pt x="339" y="2861"/>
                    </a:lnTo>
                    <a:lnTo>
                      <a:pt x="369" y="2953"/>
                    </a:lnTo>
                    <a:lnTo>
                      <a:pt x="406" y="3041"/>
                    </a:lnTo>
                    <a:lnTo>
                      <a:pt x="449" y="3126"/>
                    </a:lnTo>
                    <a:lnTo>
                      <a:pt x="499" y="3206"/>
                    </a:lnTo>
                    <a:lnTo>
                      <a:pt x="555" y="3282"/>
                    </a:lnTo>
                    <a:lnTo>
                      <a:pt x="586" y="3318"/>
                    </a:lnTo>
                    <a:lnTo>
                      <a:pt x="720" y="3470"/>
                    </a:lnTo>
                    <a:lnTo>
                      <a:pt x="977" y="3788"/>
                    </a:lnTo>
                    <a:lnTo>
                      <a:pt x="1406" y="4357"/>
                    </a:lnTo>
                    <a:lnTo>
                      <a:pt x="1799" y="4885"/>
                    </a:lnTo>
                    <a:lnTo>
                      <a:pt x="1840" y="4944"/>
                    </a:lnTo>
                    <a:lnTo>
                      <a:pt x="1914" y="5069"/>
                    </a:lnTo>
                    <a:lnTo>
                      <a:pt x="1945" y="5135"/>
                    </a:lnTo>
                    <a:lnTo>
                      <a:pt x="1945" y="5135"/>
                    </a:lnTo>
                    <a:lnTo>
                      <a:pt x="1967" y="5189"/>
                    </a:lnTo>
                    <a:lnTo>
                      <a:pt x="1993" y="5286"/>
                    </a:lnTo>
                    <a:lnTo>
                      <a:pt x="2004" y="5395"/>
                    </a:lnTo>
                    <a:lnTo>
                      <a:pt x="2003" y="5415"/>
                    </a:lnTo>
                    <a:lnTo>
                      <a:pt x="2004" y="5463"/>
                    </a:lnTo>
                    <a:lnTo>
                      <a:pt x="2023" y="5555"/>
                    </a:lnTo>
                    <a:lnTo>
                      <a:pt x="2058" y="5639"/>
                    </a:lnTo>
                    <a:lnTo>
                      <a:pt x="2108" y="5713"/>
                    </a:lnTo>
                    <a:lnTo>
                      <a:pt x="2172" y="5777"/>
                    </a:lnTo>
                    <a:lnTo>
                      <a:pt x="2247" y="5827"/>
                    </a:lnTo>
                    <a:lnTo>
                      <a:pt x="2330" y="5863"/>
                    </a:lnTo>
                    <a:lnTo>
                      <a:pt x="2421" y="5881"/>
                    </a:lnTo>
                    <a:lnTo>
                      <a:pt x="2469" y="5882"/>
                    </a:lnTo>
                    <a:lnTo>
                      <a:pt x="2984" y="5882"/>
                    </a:lnTo>
                    <a:lnTo>
                      <a:pt x="2947" y="5870"/>
                    </a:lnTo>
                    <a:lnTo>
                      <a:pt x="2878" y="5836"/>
                    </a:lnTo>
                    <a:lnTo>
                      <a:pt x="2816" y="5793"/>
                    </a:lnTo>
                    <a:lnTo>
                      <a:pt x="2760" y="5739"/>
                    </a:lnTo>
                    <a:lnTo>
                      <a:pt x="2715" y="5678"/>
                    </a:lnTo>
                    <a:lnTo>
                      <a:pt x="2679" y="5610"/>
                    </a:lnTo>
                    <a:lnTo>
                      <a:pt x="2654" y="5536"/>
                    </a:lnTo>
                    <a:lnTo>
                      <a:pt x="2641" y="5457"/>
                    </a:lnTo>
                    <a:lnTo>
                      <a:pt x="2640" y="5417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1" name="Google Shape;571;p69"/>
              <p:cNvSpPr/>
              <p:nvPr/>
            </p:nvSpPr>
            <p:spPr>
              <a:xfrm>
                <a:off x="9596794" y="2013209"/>
                <a:ext cx="855720" cy="1013487"/>
              </a:xfrm>
              <a:custGeom>
                <a:avLst/>
                <a:gdLst/>
                <a:ahLst/>
                <a:cxnLst/>
                <a:rect l="l" t="t" r="r" b="b"/>
                <a:pathLst>
                  <a:path w="855720" h="1013487" extrusionOk="0">
                    <a:moveTo>
                      <a:pt x="610953" y="220943"/>
                    </a:moveTo>
                    <a:lnTo>
                      <a:pt x="625444" y="222075"/>
                    </a:lnTo>
                    <a:lnTo>
                      <a:pt x="639256" y="225471"/>
                    </a:lnTo>
                    <a:lnTo>
                      <a:pt x="652615" y="231130"/>
                    </a:lnTo>
                    <a:lnTo>
                      <a:pt x="665069" y="238827"/>
                    </a:lnTo>
                    <a:lnTo>
                      <a:pt x="676390" y="248561"/>
                    </a:lnTo>
                    <a:lnTo>
                      <a:pt x="680918" y="254221"/>
                    </a:lnTo>
                    <a:lnTo>
                      <a:pt x="815416" y="418117"/>
                    </a:lnTo>
                    <a:lnTo>
                      <a:pt x="821982" y="426720"/>
                    </a:lnTo>
                    <a:lnTo>
                      <a:pt x="832851" y="445509"/>
                    </a:lnTo>
                    <a:lnTo>
                      <a:pt x="840323" y="465430"/>
                    </a:lnTo>
                    <a:lnTo>
                      <a:pt x="844851" y="486936"/>
                    </a:lnTo>
                    <a:lnTo>
                      <a:pt x="845304" y="497802"/>
                    </a:lnTo>
                    <a:lnTo>
                      <a:pt x="855720" y="790054"/>
                    </a:lnTo>
                    <a:lnTo>
                      <a:pt x="855720" y="798882"/>
                    </a:lnTo>
                    <a:lnTo>
                      <a:pt x="852324" y="816087"/>
                    </a:lnTo>
                    <a:lnTo>
                      <a:pt x="845304" y="832160"/>
                    </a:lnTo>
                    <a:lnTo>
                      <a:pt x="835115" y="846421"/>
                    </a:lnTo>
                    <a:lnTo>
                      <a:pt x="828775" y="852534"/>
                    </a:lnTo>
                    <a:lnTo>
                      <a:pt x="746582" y="924521"/>
                    </a:lnTo>
                    <a:lnTo>
                      <a:pt x="707410" y="958478"/>
                    </a:lnTo>
                    <a:lnTo>
                      <a:pt x="699485" y="963684"/>
                    </a:lnTo>
                    <a:lnTo>
                      <a:pt x="695410" y="965948"/>
                    </a:lnTo>
                    <a:lnTo>
                      <a:pt x="686353" y="971834"/>
                    </a:lnTo>
                    <a:lnTo>
                      <a:pt x="668239" y="982021"/>
                    </a:lnTo>
                    <a:lnTo>
                      <a:pt x="649898" y="990623"/>
                    </a:lnTo>
                    <a:lnTo>
                      <a:pt x="632010" y="997641"/>
                    </a:lnTo>
                    <a:lnTo>
                      <a:pt x="605971" y="1005338"/>
                    </a:lnTo>
                    <a:lnTo>
                      <a:pt x="573592" y="1011223"/>
                    </a:lnTo>
                    <a:lnTo>
                      <a:pt x="545515" y="1013487"/>
                    </a:lnTo>
                    <a:lnTo>
                      <a:pt x="522420" y="1013261"/>
                    </a:lnTo>
                    <a:lnTo>
                      <a:pt x="499098" y="1011223"/>
                    </a:lnTo>
                    <a:lnTo>
                      <a:pt x="496154" y="1010544"/>
                    </a:lnTo>
                    <a:lnTo>
                      <a:pt x="505211" y="1009639"/>
                    </a:lnTo>
                    <a:lnTo>
                      <a:pt x="521967" y="1005790"/>
                    </a:lnTo>
                    <a:lnTo>
                      <a:pt x="536458" y="1000357"/>
                    </a:lnTo>
                    <a:lnTo>
                      <a:pt x="548685" y="993792"/>
                    </a:lnTo>
                    <a:lnTo>
                      <a:pt x="563403" y="982926"/>
                    </a:lnTo>
                    <a:lnTo>
                      <a:pt x="576536" y="970702"/>
                    </a:lnTo>
                    <a:lnTo>
                      <a:pt x="580611" y="967080"/>
                    </a:lnTo>
                    <a:lnTo>
                      <a:pt x="640388" y="915013"/>
                    </a:lnTo>
                    <a:lnTo>
                      <a:pt x="676843" y="882189"/>
                    </a:lnTo>
                    <a:lnTo>
                      <a:pt x="687032" y="869285"/>
                    </a:lnTo>
                    <a:lnTo>
                      <a:pt x="690428" y="862041"/>
                    </a:lnTo>
                    <a:lnTo>
                      <a:pt x="692466" y="857740"/>
                    </a:lnTo>
                    <a:lnTo>
                      <a:pt x="695183" y="849138"/>
                    </a:lnTo>
                    <a:lnTo>
                      <a:pt x="697221" y="829896"/>
                    </a:lnTo>
                    <a:lnTo>
                      <a:pt x="694051" y="729385"/>
                    </a:lnTo>
                    <a:lnTo>
                      <a:pt x="687711" y="547831"/>
                    </a:lnTo>
                    <a:cubicBezTo>
                      <a:pt x="687409" y="544360"/>
                      <a:pt x="687108" y="540889"/>
                      <a:pt x="686806" y="537418"/>
                    </a:cubicBezTo>
                    <a:lnTo>
                      <a:pt x="682956" y="517270"/>
                    </a:lnTo>
                    <a:lnTo>
                      <a:pt x="675484" y="498028"/>
                    </a:lnTo>
                    <a:lnTo>
                      <a:pt x="665069" y="479918"/>
                    </a:lnTo>
                    <a:lnTo>
                      <a:pt x="658729" y="471542"/>
                    </a:lnTo>
                    <a:lnTo>
                      <a:pt x="530345" y="314663"/>
                    </a:lnTo>
                    <a:lnTo>
                      <a:pt x="525590" y="309230"/>
                    </a:lnTo>
                    <a:lnTo>
                      <a:pt x="514948" y="299949"/>
                    </a:lnTo>
                    <a:lnTo>
                      <a:pt x="502947" y="292478"/>
                    </a:lnTo>
                    <a:lnTo>
                      <a:pt x="501295" y="291800"/>
                    </a:lnTo>
                    <a:lnTo>
                      <a:pt x="496592" y="268507"/>
                    </a:lnTo>
                    <a:lnTo>
                      <a:pt x="492644" y="262651"/>
                    </a:lnTo>
                    <a:lnTo>
                      <a:pt x="546647" y="241091"/>
                    </a:lnTo>
                    <a:lnTo>
                      <a:pt x="575403" y="228867"/>
                    </a:lnTo>
                    <a:lnTo>
                      <a:pt x="582196" y="225924"/>
                    </a:lnTo>
                    <a:lnTo>
                      <a:pt x="596461" y="222528"/>
                    </a:lnTo>
                    <a:lnTo>
                      <a:pt x="610953" y="220943"/>
                    </a:lnTo>
                    <a:close/>
                    <a:moveTo>
                      <a:pt x="255236" y="0"/>
                    </a:moveTo>
                    <a:lnTo>
                      <a:pt x="237575" y="13809"/>
                    </a:lnTo>
                    <a:lnTo>
                      <a:pt x="208818" y="41653"/>
                    </a:lnTo>
                    <a:lnTo>
                      <a:pt x="186855" y="69271"/>
                    </a:lnTo>
                    <a:lnTo>
                      <a:pt x="171458" y="96663"/>
                    </a:lnTo>
                    <a:lnTo>
                      <a:pt x="161722" y="123375"/>
                    </a:lnTo>
                    <a:lnTo>
                      <a:pt x="157646" y="149182"/>
                    </a:lnTo>
                    <a:cubicBezTo>
                      <a:pt x="157872" y="157483"/>
                      <a:pt x="158099" y="165783"/>
                      <a:pt x="158325" y="174084"/>
                    </a:cubicBezTo>
                    <a:lnTo>
                      <a:pt x="163307" y="197627"/>
                    </a:lnTo>
                    <a:lnTo>
                      <a:pt x="168459" y="209814"/>
                    </a:lnTo>
                    <a:lnTo>
                      <a:pt x="38777" y="186002"/>
                    </a:lnTo>
                    <a:lnTo>
                      <a:pt x="0" y="140947"/>
                    </a:lnTo>
                    <a:lnTo>
                      <a:pt x="42395" y="164123"/>
                    </a:lnTo>
                    <a:lnTo>
                      <a:pt x="56660" y="138769"/>
                    </a:lnTo>
                    <a:lnTo>
                      <a:pt x="76811" y="112962"/>
                    </a:lnTo>
                    <a:lnTo>
                      <a:pt x="89491" y="99832"/>
                    </a:lnTo>
                    <a:lnTo>
                      <a:pt x="97869" y="91683"/>
                    </a:lnTo>
                    <a:lnTo>
                      <a:pt x="115531" y="76515"/>
                    </a:lnTo>
                    <a:lnTo>
                      <a:pt x="134777" y="62254"/>
                    </a:lnTo>
                    <a:lnTo>
                      <a:pt x="154702" y="48897"/>
                    </a:lnTo>
                    <a:lnTo>
                      <a:pt x="186855" y="30561"/>
                    </a:lnTo>
                    <a:lnTo>
                      <a:pt x="231914" y="9055"/>
                    </a:lnTo>
                    <a:lnTo>
                      <a:pt x="255236" y="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2" name="Google Shape;572;p69"/>
              <p:cNvSpPr/>
              <p:nvPr/>
            </p:nvSpPr>
            <p:spPr>
              <a:xfrm>
                <a:off x="10311224" y="1430839"/>
                <a:ext cx="407568" cy="885782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3913" extrusionOk="0">
                    <a:moveTo>
                      <a:pt x="1796" y="3250"/>
                    </a:moveTo>
                    <a:lnTo>
                      <a:pt x="1778" y="3136"/>
                    </a:lnTo>
                    <a:lnTo>
                      <a:pt x="1738" y="2915"/>
                    </a:lnTo>
                    <a:lnTo>
                      <a:pt x="1692" y="2700"/>
                    </a:lnTo>
                    <a:lnTo>
                      <a:pt x="1641" y="2493"/>
                    </a:lnTo>
                    <a:lnTo>
                      <a:pt x="1584" y="2293"/>
                    </a:lnTo>
                    <a:lnTo>
                      <a:pt x="1524" y="2102"/>
                    </a:lnTo>
                    <a:lnTo>
                      <a:pt x="1428" y="1828"/>
                    </a:lnTo>
                    <a:lnTo>
                      <a:pt x="1291" y="1492"/>
                    </a:lnTo>
                    <a:lnTo>
                      <a:pt x="1148" y="1189"/>
                    </a:lnTo>
                    <a:lnTo>
                      <a:pt x="1007" y="920"/>
                    </a:lnTo>
                    <a:lnTo>
                      <a:pt x="869" y="687"/>
                    </a:lnTo>
                    <a:lnTo>
                      <a:pt x="805" y="586"/>
                    </a:lnTo>
                    <a:lnTo>
                      <a:pt x="785" y="552"/>
                    </a:lnTo>
                    <a:lnTo>
                      <a:pt x="750" y="482"/>
                    </a:lnTo>
                    <a:lnTo>
                      <a:pt x="726" y="409"/>
                    </a:lnTo>
                    <a:lnTo>
                      <a:pt x="708" y="335"/>
                    </a:lnTo>
                    <a:lnTo>
                      <a:pt x="701" y="262"/>
                    </a:lnTo>
                    <a:lnTo>
                      <a:pt x="701" y="187"/>
                    </a:lnTo>
                    <a:lnTo>
                      <a:pt x="711" y="113"/>
                    </a:lnTo>
                    <a:lnTo>
                      <a:pt x="727" y="41"/>
                    </a:lnTo>
                    <a:lnTo>
                      <a:pt x="739" y="5"/>
                    </a:lnTo>
                    <a:lnTo>
                      <a:pt x="708" y="2"/>
                    </a:lnTo>
                    <a:lnTo>
                      <a:pt x="645" y="0"/>
                    </a:lnTo>
                    <a:lnTo>
                      <a:pt x="582" y="4"/>
                    </a:lnTo>
                    <a:lnTo>
                      <a:pt x="519" y="14"/>
                    </a:lnTo>
                    <a:lnTo>
                      <a:pt x="458" y="29"/>
                    </a:lnTo>
                    <a:lnTo>
                      <a:pt x="398" y="52"/>
                    </a:lnTo>
                    <a:lnTo>
                      <a:pt x="339" y="80"/>
                    </a:lnTo>
                    <a:lnTo>
                      <a:pt x="282" y="113"/>
                    </a:lnTo>
                    <a:lnTo>
                      <a:pt x="255" y="133"/>
                    </a:lnTo>
                    <a:lnTo>
                      <a:pt x="255" y="133"/>
                    </a:lnTo>
                    <a:lnTo>
                      <a:pt x="231" y="152"/>
                    </a:lnTo>
                    <a:lnTo>
                      <a:pt x="185" y="193"/>
                    </a:lnTo>
                    <a:lnTo>
                      <a:pt x="125" y="260"/>
                    </a:lnTo>
                    <a:lnTo>
                      <a:pt x="62" y="361"/>
                    </a:lnTo>
                    <a:lnTo>
                      <a:pt x="21" y="470"/>
                    </a:lnTo>
                    <a:lnTo>
                      <a:pt x="0" y="586"/>
                    </a:lnTo>
                    <a:lnTo>
                      <a:pt x="1" y="703"/>
                    </a:lnTo>
                    <a:lnTo>
                      <a:pt x="23" y="819"/>
                    </a:lnTo>
                    <a:lnTo>
                      <a:pt x="55" y="904"/>
                    </a:lnTo>
                    <a:lnTo>
                      <a:pt x="82" y="958"/>
                    </a:lnTo>
                    <a:lnTo>
                      <a:pt x="99" y="985"/>
                    </a:lnTo>
                    <a:lnTo>
                      <a:pt x="195" y="1139"/>
                    </a:lnTo>
                    <a:lnTo>
                      <a:pt x="376" y="1459"/>
                    </a:lnTo>
                    <a:lnTo>
                      <a:pt x="538" y="1795"/>
                    </a:lnTo>
                    <a:lnTo>
                      <a:pt x="684" y="2145"/>
                    </a:lnTo>
                    <a:lnTo>
                      <a:pt x="810" y="2507"/>
                    </a:lnTo>
                    <a:lnTo>
                      <a:pt x="891" y="2786"/>
                    </a:lnTo>
                    <a:lnTo>
                      <a:pt x="939" y="2974"/>
                    </a:lnTo>
                    <a:lnTo>
                      <a:pt x="981" y="3165"/>
                    </a:lnTo>
                    <a:lnTo>
                      <a:pt x="1019" y="3358"/>
                    </a:lnTo>
                    <a:lnTo>
                      <a:pt x="1050" y="3554"/>
                    </a:lnTo>
                    <a:lnTo>
                      <a:pt x="1074" y="3750"/>
                    </a:lnTo>
                    <a:lnTo>
                      <a:pt x="1086" y="3848"/>
                    </a:lnTo>
                    <a:lnTo>
                      <a:pt x="1086" y="3874"/>
                    </a:lnTo>
                    <a:lnTo>
                      <a:pt x="1081" y="3906"/>
                    </a:lnTo>
                    <a:lnTo>
                      <a:pt x="1076" y="3913"/>
                    </a:lnTo>
                    <a:lnTo>
                      <a:pt x="1151" y="3912"/>
                    </a:lnTo>
                    <a:lnTo>
                      <a:pt x="1282" y="3897"/>
                    </a:lnTo>
                    <a:lnTo>
                      <a:pt x="1394" y="3870"/>
                    </a:lnTo>
                    <a:lnTo>
                      <a:pt x="1490" y="3832"/>
                    </a:lnTo>
                    <a:lnTo>
                      <a:pt x="1568" y="3786"/>
                    </a:lnTo>
                    <a:lnTo>
                      <a:pt x="1633" y="3732"/>
                    </a:lnTo>
                    <a:lnTo>
                      <a:pt x="1684" y="3674"/>
                    </a:lnTo>
                    <a:lnTo>
                      <a:pt x="1724" y="3612"/>
                    </a:lnTo>
                    <a:lnTo>
                      <a:pt x="1754" y="3551"/>
                    </a:lnTo>
                    <a:lnTo>
                      <a:pt x="1775" y="3490"/>
                    </a:lnTo>
                    <a:lnTo>
                      <a:pt x="1793" y="3402"/>
                    </a:lnTo>
                    <a:lnTo>
                      <a:pt x="1798" y="3271"/>
                    </a:lnTo>
                    <a:lnTo>
                      <a:pt x="1796" y="3250"/>
                    </a:lnTo>
                    <a:close/>
                  </a:path>
                </a:pathLst>
              </a:custGeom>
              <a:solidFill>
                <a:srgbClr val="F0BC8C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73" name="Google Shape;573;p69"/>
              <p:cNvSpPr/>
              <p:nvPr/>
            </p:nvSpPr>
            <p:spPr>
              <a:xfrm>
                <a:off x="9555217" y="1947952"/>
                <a:ext cx="675842" cy="274352"/>
              </a:xfrm>
              <a:prstGeom prst="roundRect">
                <a:avLst>
                  <a:gd name="adj" fmla="val 50000"/>
                </a:avLst>
              </a:prstGeom>
              <a:solidFill>
                <a:srgbClr val="F3C9A1"/>
              </a:solidFill>
              <a:ln>
                <a:noFill/>
              </a:ln>
              <a:effectLst>
                <a:outerShdw blurRad="190500" dist="38100" dir="13500000" algn="b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4" name="Google Shape;574;p69"/>
            <p:cNvSpPr/>
            <p:nvPr/>
          </p:nvSpPr>
          <p:spPr>
            <a:xfrm rot="-633724" flipH="1">
              <a:off x="9284360" y="6340480"/>
              <a:ext cx="910666" cy="603703"/>
            </a:xfrm>
            <a:custGeom>
              <a:avLst/>
              <a:gdLst/>
              <a:ahLst/>
              <a:cxnLst/>
              <a:rect l="l" t="t" r="r" b="b"/>
              <a:pathLst>
                <a:path w="910666" h="603703" extrusionOk="0">
                  <a:moveTo>
                    <a:pt x="0" y="0"/>
                  </a:moveTo>
                  <a:lnTo>
                    <a:pt x="883002" y="0"/>
                  </a:lnTo>
                  <a:lnTo>
                    <a:pt x="910666" y="440288"/>
                  </a:lnTo>
                  <a:lnTo>
                    <a:pt x="0" y="603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ED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5" name="Google Shape;575;p69"/>
            <p:cNvSpPr/>
            <p:nvPr/>
          </p:nvSpPr>
          <p:spPr>
            <a:xfrm rot="-633724" flipH="1">
              <a:off x="9255979" y="6439235"/>
              <a:ext cx="1111492" cy="1890922"/>
            </a:xfrm>
            <a:custGeom>
              <a:avLst/>
              <a:gdLst/>
              <a:ahLst/>
              <a:cxnLst/>
              <a:rect l="l" t="t" r="r" b="b"/>
              <a:pathLst>
                <a:path w="1111492" h="1890922" extrusionOk="0">
                  <a:moveTo>
                    <a:pt x="0" y="0"/>
                  </a:moveTo>
                  <a:lnTo>
                    <a:pt x="981595" y="0"/>
                  </a:lnTo>
                  <a:lnTo>
                    <a:pt x="1111492" y="1890922"/>
                  </a:lnTo>
                  <a:lnTo>
                    <a:pt x="0" y="504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6" name="Google Shape;576;p69"/>
          <p:cNvSpPr/>
          <p:nvPr/>
        </p:nvSpPr>
        <p:spPr>
          <a:xfrm>
            <a:off x="3424922" y="241895"/>
            <a:ext cx="544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Java Mail API 활용하기</a:t>
            </a:r>
            <a:endParaRPr sz="2000" b="1" i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69"/>
          <p:cNvSpPr/>
          <p:nvPr/>
        </p:nvSpPr>
        <p:spPr>
          <a:xfrm>
            <a:off x="596640" y="2699058"/>
            <a:ext cx="12626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준비</a:t>
            </a:r>
            <a:endParaRPr sz="1000" i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50"/>
              </a:buClr>
              <a:buSzPts val="1000"/>
              <a:buFont typeface="Arial"/>
              <a:buChar char="•"/>
            </a:pPr>
            <a:r>
              <a:rPr lang="en-US" sz="1000" b="1" i="1" dirty="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Mail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Common Email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</a:t>
            </a:r>
            <a:endParaRPr dirty="0"/>
          </a:p>
          <a:p>
            <a:pPr marL="1714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</a:pPr>
            <a:r>
              <a:rPr lang="en-US" sz="1000" i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000" i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69"/>
          <p:cNvSpPr/>
          <p:nvPr/>
        </p:nvSpPr>
        <p:spPr>
          <a:xfrm>
            <a:off x="8582352" y="984303"/>
            <a:ext cx="54434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보내는 사람 ID / PW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받는 사람 ID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69"/>
          <p:cNvSpPr/>
          <p:nvPr/>
        </p:nvSpPr>
        <p:spPr>
          <a:xfrm>
            <a:off x="8582352" y="3993495"/>
            <a:ext cx="5443498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메일 제목 및 내용 작성</a:t>
            </a:r>
            <a:endParaRPr sz="18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0" name="Google Shape;58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836" y="897781"/>
            <a:ext cx="6363251" cy="476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948</Words>
  <Application>Microsoft Office PowerPoint</Application>
  <PresentationFormat>와이드스크린</PresentationFormat>
  <Paragraphs>202</Paragraphs>
  <Slides>21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Malgun Gothic</vt:lpstr>
      <vt:lpstr>Arial</vt:lpstr>
      <vt:lpstr>Trebuchet MS</vt:lpstr>
      <vt:lpstr>Office 테마</vt:lpstr>
      <vt:lpstr>3_Office 테마</vt:lpstr>
      <vt:lpstr>4_Office 테마</vt:lpstr>
      <vt:lpstr>2_Office 테마</vt:lpstr>
      <vt:lpstr>1_Office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PC-25</cp:lastModifiedBy>
  <cp:revision>26</cp:revision>
  <dcterms:modified xsi:type="dcterms:W3CDTF">2020-02-27T04:35:47Z</dcterms:modified>
</cp:coreProperties>
</file>