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58" r:id="rId6"/>
    <p:sldId id="266" r:id="rId7"/>
    <p:sldId id="259" r:id="rId8"/>
    <p:sldId id="261" r:id="rId9"/>
    <p:sldId id="260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A17210-17A2-4AC8-A77B-69EAA4B6C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53D121B-D88C-4031-A770-6CA7FD1A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8C3B45-F82C-4DC0-8C55-596DB80C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4F5ADA-18B9-4918-81B3-DA3D6D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B6D1B-5432-48AD-8627-6EDD3CC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566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DDF9D9-77DB-4F56-95B3-B602DEA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EE2DD9-D85C-42F1-B3B9-6D9B8584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69DA19-085E-4E03-8396-E0863F1F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1D8764-AE77-4091-9831-20938F4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87606B-74D6-4B7D-B988-A11D3303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48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9A51975-9013-4971-AD2E-B00CF63B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38641DC-AF23-49BC-906B-D4097295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B81E32-0819-4FDD-A715-DFD7A73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A38826-B8AF-4309-84A3-7B7AC308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A0CDCB-C9D4-4193-A549-72D90A30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682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96C884-9E09-4F5D-AAF4-C9250270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1EADD8-D237-4339-97FA-27C599DC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1D1EAD-85B2-47CE-B0B0-2428B45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90F91F-55F1-4C5A-90C1-94CCB39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E31A1E-E449-49C1-904A-74CFD78F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191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E89D89-A944-42FA-8802-9D13AEB8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DD6E239-294E-44A0-B351-AB3BADC3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3C2B19-6B5E-4EC7-B22E-F8104AA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7571B-C220-48DF-BF56-EC0E0EC1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461058-3729-44E4-8526-58827BF3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254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646EAA-DD51-40EE-B89D-6DF2ADE2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F2970D-1FF4-488D-A1E0-3BFCC0D6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1326B1-638B-4E39-AD53-28A7715D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6EB820-0786-427B-B1A2-3A4E4487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8B6CA2-7708-48F1-8200-3850BAB9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E6613D-A4FF-4FCB-A461-5C5D7D08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8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3364FB-850C-4810-9EF8-51D64E05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C4FDBC-010F-4275-8555-38C5F358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5B85503-223F-4238-B444-CBEC4420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538F7BC-5131-449B-967B-96FADDD08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37D24B6-ECB1-4D57-90F2-2859863F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F1ED2E6-B646-4A8D-BD96-8E1E126D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B8965B4-25D4-4C2D-AA29-71200F59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3EA944-E913-4582-8EE2-F244BA93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34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422C87-3F61-4E53-87AF-990D8674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DE2A8A5-7DB6-4E89-B5E2-465A559A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F10DED-B6FD-4B8C-B5D0-A6B0FAE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7A44FDF-9062-4BA6-BE76-FD7FE0C1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018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1437512-0795-46B3-A585-099BDDDE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FF6B232-AE12-4F67-986B-F672BF43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9A85C1C-7AD3-433D-BB7F-641530F2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02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73C62C-8DC9-481A-87EF-973A25EF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1038AE-AB25-4EF0-A82D-21D15993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B7A494-F14E-4790-B397-9FA957E3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96DCC22-6CAF-476C-98CC-1350568F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701AC8-C0BB-4E89-ADFE-64FA9A2B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F47CE-69FB-460A-984E-8F7331B7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828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CDC230-3897-4D48-AE97-6D22F10A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2A290CE-4DBD-49EF-B01C-F9DB87EE6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F60AF0A-8466-4562-9FAA-FE29C629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8C9F51E-29D5-4879-AEC1-3BDD8BC7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6AB381-5F14-4D2B-B08A-E952CF4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E41336-657C-4D15-B51F-67B8027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45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E61AD97-A081-433A-9589-F332148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16D9DB-23F6-449C-A5B3-1337BF10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28B073-744E-45D1-BE77-5D7AFEF02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9960-4319-4A49-BA56-6C724BE84132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3F3F78-00C8-4226-A635-766DA932D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9B0DB9-D433-4F27-9DD7-5BE6DEB4B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257D-E0C3-4723-A015-3ED82687BD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97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oi.apache.org/download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pache.tt.co.kr/poi/release/bin/poi-bin-4.1.2-20200217.zi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BCF33A-8B71-4B65-B4FF-05784951D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sz="11500" dirty="0"/>
              <a:t>POI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16" y="4079875"/>
            <a:ext cx="7645167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err="1"/>
              <a:t>이제경</a:t>
            </a:r>
            <a:endParaRPr lang="en-US" altLang="ko-KR" dirty="0"/>
          </a:p>
          <a:p>
            <a:pPr algn="r"/>
            <a:r>
              <a:rPr lang="ko-KR" altLang="en-US" dirty="0" err="1"/>
              <a:t>김우경</a:t>
            </a:r>
            <a:endParaRPr lang="en-US" altLang="ko-KR" dirty="0"/>
          </a:p>
          <a:p>
            <a:pPr algn="r"/>
            <a:r>
              <a:rPr lang="ko-KR" altLang="en-US" dirty="0" err="1"/>
              <a:t>전다희</a:t>
            </a:r>
            <a:endParaRPr lang="en-US" altLang="ko-KR" dirty="0"/>
          </a:p>
          <a:p>
            <a:pPr algn="r"/>
            <a:r>
              <a:rPr lang="ko-KR" altLang="en-US" dirty="0" err="1"/>
              <a:t>남아름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58013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7587" y="808892"/>
            <a:ext cx="4382383" cy="5275385"/>
          </a:xfrm>
        </p:spPr>
        <p:txBody>
          <a:bodyPr anchor="ctr">
            <a:norm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5) </a:t>
            </a:r>
            <a:r>
              <a:rPr lang="ko-KR" altLang="en-US" dirty="0" err="1"/>
              <a:t>다운받은거</a:t>
            </a:r>
            <a:r>
              <a:rPr lang="ko-KR" altLang="en-US" dirty="0"/>
              <a:t> 압축 풀고 </a:t>
            </a:r>
          </a:p>
          <a:p>
            <a:pPr algn="l" fontAlgn="base"/>
            <a:endParaRPr lang="ko-KR" altLang="en-US" dirty="0"/>
          </a:p>
          <a:p>
            <a:pPr algn="just"/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D12E836-BF33-4E5A-A7FF-71F2DF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1" y="0"/>
            <a:ext cx="14283690" cy="7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008921-D349-4845-B812-7344E7AD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98407"/>
            <a:ext cx="18564803" cy="3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BE319C8-C770-442A-A6F0-B5140B43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9" y="826748"/>
            <a:ext cx="16314743" cy="68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42509816">
            <a:extLst>
              <a:ext uri="{FF2B5EF4-FFF2-40B4-BE49-F238E27FC236}">
                <a16:creationId xmlns:a16="http://schemas.microsoft.com/office/drawing/2014/main" xmlns="" id="{A6C20E0B-8770-4E32-A4E7-0D791B6F6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6" r="5811"/>
          <a:stretch/>
        </p:blipFill>
        <p:spPr bwMode="auto">
          <a:xfrm>
            <a:off x="422030" y="1345417"/>
            <a:ext cx="6965556" cy="44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369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7169" y="4261167"/>
            <a:ext cx="7162801" cy="2227555"/>
          </a:xfrm>
        </p:spPr>
        <p:txBody>
          <a:bodyPr anchor="ctr">
            <a:normAutofit fontScale="92500" lnSpcReduction="20000"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6) </a:t>
            </a:r>
            <a:r>
              <a:rPr lang="ko-KR" altLang="en-US" dirty="0"/>
              <a:t>이클립스에서 프로젝트에 마우스를 </a:t>
            </a:r>
            <a:r>
              <a:rPr lang="ko-KR" altLang="en-US" dirty="0" err="1"/>
              <a:t>우클릭해</a:t>
            </a:r>
            <a:r>
              <a:rPr lang="ko-KR" altLang="en-US" dirty="0"/>
              <a:t> </a:t>
            </a:r>
            <a:r>
              <a:rPr lang="en-US" altLang="ko-KR" dirty="0"/>
              <a:t>properties</a:t>
            </a:r>
            <a:r>
              <a:rPr lang="ko-KR" altLang="en-US" dirty="0"/>
              <a:t>창을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fontAlgn="base"/>
            <a:endParaRPr lang="en-US" altLang="ko-KR" dirty="0"/>
          </a:p>
          <a:p>
            <a:pPr algn="l" fontAlgn="base"/>
            <a:r>
              <a:rPr lang="en-US" altLang="ko-KR" dirty="0"/>
              <a:t>7)  Java Build Path -&gt; Libraries -&gt; Add External JARs...</a:t>
            </a:r>
            <a:r>
              <a:rPr lang="ko-KR" altLang="en-US" dirty="0"/>
              <a:t>버튼을 클릭해서 </a:t>
            </a:r>
            <a:r>
              <a:rPr lang="ko-KR" altLang="en-US" dirty="0" err="1"/>
              <a:t>다운로드받은</a:t>
            </a:r>
            <a:r>
              <a:rPr lang="ko-KR" altLang="en-US" dirty="0"/>
              <a:t> </a:t>
            </a:r>
            <a:r>
              <a:rPr lang="en-US" altLang="ko-KR" dirty="0"/>
              <a:t>POI Jar</a:t>
            </a:r>
            <a:r>
              <a:rPr lang="ko-KR" altLang="en-US" dirty="0"/>
              <a:t>파일을 </a:t>
            </a:r>
            <a:r>
              <a:rPr lang="en-US" altLang="ko-KR" dirty="0"/>
              <a:t>import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D12E836-BF33-4E5A-A7FF-71F2DF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1" y="0"/>
            <a:ext cx="14283690" cy="7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008921-D349-4845-B812-7344E7AD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98407"/>
            <a:ext cx="18564803" cy="3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BE319C8-C770-442A-A6F0-B5140B43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9" y="826748"/>
            <a:ext cx="16314743" cy="68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52A9B0E-E5C2-4B12-898D-69107994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42533792">
            <a:extLst>
              <a:ext uri="{FF2B5EF4-FFF2-40B4-BE49-F238E27FC236}">
                <a16:creationId xmlns:a16="http://schemas.microsoft.com/office/drawing/2014/main" xmlns="" id="{65A6A803-FA3C-4D4F-8F7D-C5765A19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5176"/>
          <a:stretch/>
        </p:blipFill>
        <p:spPr bwMode="auto">
          <a:xfrm>
            <a:off x="390878" y="495319"/>
            <a:ext cx="4114800" cy="541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AB672B5-8E6D-4FC9-9D6F-E4D02E4C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31323224">
            <a:extLst>
              <a:ext uri="{FF2B5EF4-FFF2-40B4-BE49-F238E27FC236}">
                <a16:creationId xmlns:a16="http://schemas.microsoft.com/office/drawing/2014/main" xmlns="" id="{8BCE52BA-1D93-404B-B16D-FD778B21D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168" b="13188"/>
          <a:stretch/>
        </p:blipFill>
        <p:spPr bwMode="auto">
          <a:xfrm>
            <a:off x="4874954" y="495319"/>
            <a:ext cx="5908508" cy="365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67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276" y="791307"/>
            <a:ext cx="4382383" cy="5275385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dirty="0"/>
              <a:t>8) xlsx</a:t>
            </a:r>
            <a:r>
              <a:rPr lang="ko-KR" altLang="en-US" dirty="0"/>
              <a:t>을 사용하려면 </a:t>
            </a:r>
            <a:r>
              <a:rPr lang="en-US" altLang="ko-KR" dirty="0" err="1"/>
              <a:t>ooxvml</a:t>
            </a:r>
            <a:r>
              <a:rPr lang="en-US" altLang="ko-KR" dirty="0"/>
              <a:t>-lib </a:t>
            </a:r>
            <a:r>
              <a:rPr lang="ko-KR" altLang="en-US" dirty="0"/>
              <a:t>폴더안의 </a:t>
            </a:r>
            <a:r>
              <a:rPr lang="en-US" altLang="ko-KR" dirty="0"/>
              <a:t>jar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jar </a:t>
            </a:r>
            <a:r>
              <a:rPr lang="ko-KR" altLang="en-US" dirty="0"/>
              <a:t>형식의 </a:t>
            </a:r>
            <a:r>
              <a:rPr lang="en-US" altLang="ko-KR" dirty="0"/>
              <a:t>poi</a:t>
            </a:r>
            <a:r>
              <a:rPr lang="ko-KR" altLang="en-US" dirty="0"/>
              <a:t>파일 모두 </a:t>
            </a:r>
            <a:r>
              <a:rPr lang="en-US" altLang="ko-KR" dirty="0"/>
              <a:t>import</a:t>
            </a:r>
            <a:endParaRPr lang="ko-KR" altLang="en-US" dirty="0"/>
          </a:p>
          <a:p>
            <a:pPr fontAlgn="base"/>
            <a:r>
              <a:rPr lang="en-US" altLang="ko-KR" dirty="0"/>
              <a:t>(xlsx</a:t>
            </a:r>
            <a:r>
              <a:rPr lang="ko-KR" altLang="en-US" dirty="0"/>
              <a:t>파일 사용시 </a:t>
            </a:r>
            <a:r>
              <a:rPr lang="en-US" altLang="ko-KR" dirty="0" err="1"/>
              <a:t>ooxml</a:t>
            </a:r>
            <a:r>
              <a:rPr lang="en-US" altLang="ko-KR" dirty="0"/>
              <a:t>-lib </a:t>
            </a:r>
            <a:r>
              <a:rPr lang="ko-KR" altLang="en-US" dirty="0"/>
              <a:t>폴더 안의 라이브러리</a:t>
            </a:r>
            <a:r>
              <a:rPr lang="en-US" altLang="ko-KR" dirty="0"/>
              <a:t>(jar)</a:t>
            </a:r>
            <a:r>
              <a:rPr lang="ko-KR" altLang="en-US" dirty="0"/>
              <a:t>도 </a:t>
            </a:r>
            <a:r>
              <a:rPr lang="en-US" altLang="ko-KR" dirty="0"/>
              <a:t>import </a:t>
            </a:r>
            <a:r>
              <a:rPr lang="ko-KR" altLang="en-US" dirty="0"/>
              <a:t>해야함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D12E836-BF33-4E5A-A7FF-71F2DF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1" y="0"/>
            <a:ext cx="14283690" cy="7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008921-D349-4845-B812-7344E7AD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98407"/>
            <a:ext cx="18564803" cy="3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BBE05B0-0F80-4032-90F0-0131A77C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42510968">
            <a:extLst>
              <a:ext uri="{FF2B5EF4-FFF2-40B4-BE49-F238E27FC236}">
                <a16:creationId xmlns:a16="http://schemas.microsoft.com/office/drawing/2014/main" xmlns="" id="{FB39EBBD-EDD8-4EFB-A6C7-78EAEAA41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010" b="9671"/>
          <a:stretch/>
        </p:blipFill>
        <p:spPr bwMode="auto">
          <a:xfrm>
            <a:off x="301865" y="1345418"/>
            <a:ext cx="6727175" cy="43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95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674937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 sz="6200" dirty="0"/>
              <a:t>클래스 구조도 및 기능도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54948" y="577306"/>
            <a:ext cx="2769592" cy="56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/>
              <a:t>Write Process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1942170" y="1669198"/>
            <a:ext cx="2822652" cy="778262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4975" y="1808587"/>
            <a:ext cx="1029769" cy="524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chemeClr val="lt1"/>
                </a:solidFill>
              </a:rPr>
              <a:t>Main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1944727" y="3027463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2697" y="3165529"/>
            <a:ext cx="702434" cy="528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VO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1944726" y="4330623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1370" y="4446780"/>
            <a:ext cx="1209120" cy="528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Writer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934271" y="5631597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062" y="5770987"/>
            <a:ext cx="1703491" cy="52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Excel File</a:t>
            </a:r>
          </a:p>
        </p:txBody>
      </p:sp>
      <p:sp>
        <p:nvSpPr>
          <p:cNvPr id="30" name="화살표: 아래쪽 29"/>
          <p:cNvSpPr/>
          <p:nvPr/>
        </p:nvSpPr>
        <p:spPr>
          <a:xfrm>
            <a:off x="3151381" y="2586850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1" name="화살표: 아래쪽 30"/>
          <p:cNvSpPr/>
          <p:nvPr/>
        </p:nvSpPr>
        <p:spPr>
          <a:xfrm>
            <a:off x="3141159" y="3935683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화살표: 아래쪽 31"/>
          <p:cNvSpPr/>
          <p:nvPr/>
        </p:nvSpPr>
        <p:spPr>
          <a:xfrm>
            <a:off x="3129542" y="5225043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1556" y="561137"/>
            <a:ext cx="2769592" cy="56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 Process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7228779" y="1614928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30633" y="1754318"/>
            <a:ext cx="1029769" cy="52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Main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7231335" y="2973194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65451" y="3092209"/>
            <a:ext cx="1336664" cy="528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Reader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7231334" y="4276353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78899" y="4392510"/>
            <a:ext cx="1704192" cy="52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Excel File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7220879" y="5577328"/>
            <a:ext cx="2822652" cy="778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AFAF">
                  <a:alpha val="100000"/>
                </a:srgbClr>
              </a:gs>
              <a:gs pos="50000">
                <a:srgbClr val="A5A5A5">
                  <a:alpha val="100000"/>
                </a:srgbClr>
              </a:gs>
              <a:gs pos="100000">
                <a:srgbClr val="919191">
                  <a:alpha val="10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344" y="5716717"/>
            <a:ext cx="1703492" cy="52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0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VO</a:t>
            </a:r>
          </a:p>
        </p:txBody>
      </p:sp>
      <p:sp>
        <p:nvSpPr>
          <p:cNvPr id="42" name="화살표: 아래쪽 41"/>
          <p:cNvSpPr/>
          <p:nvPr/>
        </p:nvSpPr>
        <p:spPr>
          <a:xfrm>
            <a:off x="8437989" y="2532580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화살표: 아래쪽 42"/>
          <p:cNvSpPr/>
          <p:nvPr/>
        </p:nvSpPr>
        <p:spPr>
          <a:xfrm>
            <a:off x="8427768" y="3881413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화살표: 아래쪽 43"/>
          <p:cNvSpPr/>
          <p:nvPr/>
        </p:nvSpPr>
        <p:spPr>
          <a:xfrm>
            <a:off x="8416150" y="5170773"/>
            <a:ext cx="348475" cy="3252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21396" y="894277"/>
            <a:ext cx="2477937" cy="7457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CustomerVo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21396" y="2305647"/>
            <a:ext cx="2477937" cy="7457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CustomerExcelWriter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1396" y="3717017"/>
            <a:ext cx="2477937" cy="7457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MainApplication</a:t>
            </a:r>
            <a:endParaRPr lang="ko-KR" altLang="en-US" sz="15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21396" y="5128386"/>
            <a:ext cx="2477937" cy="7457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CustomerExcelReader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91794" y="710245"/>
            <a:ext cx="7001778" cy="10926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고객의 정보 </a:t>
            </a:r>
            <a:r>
              <a:rPr lang="en-US" altLang="ko-KR" sz="1500" dirty="0"/>
              <a:t>(</a:t>
            </a:r>
            <a:r>
              <a:rPr lang="ko-KR" altLang="en-US" sz="1500" dirty="0"/>
              <a:t>고객 </a:t>
            </a:r>
            <a:r>
              <a:rPr lang="en-US" altLang="ko-KR" sz="1500" dirty="0"/>
              <a:t>ID, </a:t>
            </a:r>
            <a:r>
              <a:rPr lang="ko-KR" altLang="en-US" sz="1500" dirty="0"/>
              <a:t>고객 이름</a:t>
            </a:r>
            <a:r>
              <a:rPr lang="en-US" altLang="ko-KR" sz="1500" dirty="0"/>
              <a:t>, </a:t>
            </a:r>
            <a:r>
              <a:rPr lang="ko-KR" altLang="en-US" sz="1500" dirty="0"/>
              <a:t>고객 나이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고객이메일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91794" y="2142007"/>
            <a:ext cx="7001778" cy="10926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(</a:t>
            </a:r>
            <a:r>
              <a:rPr lang="en-US" altLang="ko-KR" sz="1500" dirty="0" err="1"/>
              <a:t>xls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xlsx</a:t>
            </a:r>
            <a:r>
              <a:rPr lang="en-US" altLang="ko-KR" sz="1500" dirty="0"/>
              <a:t>)</a:t>
            </a:r>
            <a:r>
              <a:rPr lang="ko-KR" altLang="en-US" sz="1500" dirty="0"/>
              <a:t>파일 생성</a:t>
            </a:r>
            <a:r>
              <a:rPr lang="en-US" altLang="ko-KR" sz="1500" dirty="0"/>
              <a:t>, </a:t>
            </a:r>
            <a:r>
              <a:rPr lang="ko-KR" altLang="en-US" sz="1500" dirty="0"/>
              <a:t>워크북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HSSFWorkbook</a:t>
            </a:r>
            <a:r>
              <a:rPr lang="en-US" altLang="ko-KR" sz="1500" dirty="0"/>
              <a:t>)</a:t>
            </a:r>
            <a:r>
              <a:rPr lang="ko-KR" altLang="en-US" sz="1500" dirty="0"/>
              <a:t> 생성</a:t>
            </a:r>
            <a:r>
              <a:rPr lang="en-US" altLang="ko-KR" sz="1500" dirty="0"/>
              <a:t>, </a:t>
            </a:r>
            <a:r>
              <a:rPr lang="ko-KR" altLang="en-US" sz="1500" dirty="0"/>
              <a:t>워크시트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HSSFSheet</a:t>
            </a:r>
            <a:r>
              <a:rPr lang="en-US" altLang="ko-KR" sz="1500" dirty="0"/>
              <a:t>)</a:t>
            </a:r>
            <a:r>
              <a:rPr lang="ko-KR" altLang="en-US" sz="1500" dirty="0"/>
              <a:t> 생성</a:t>
            </a:r>
            <a:r>
              <a:rPr lang="en-US" altLang="ko-KR" sz="1500" dirty="0"/>
              <a:t>, </a:t>
            </a:r>
            <a:r>
              <a:rPr lang="ko-KR" altLang="en-US" sz="1500" dirty="0"/>
              <a:t>행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HSSFRow</a:t>
            </a:r>
            <a:r>
              <a:rPr lang="en-US" altLang="ko-KR" sz="1500" dirty="0"/>
              <a:t>)</a:t>
            </a:r>
            <a:r>
              <a:rPr lang="ko-KR" altLang="en-US" sz="1500" dirty="0"/>
              <a:t> 생성</a:t>
            </a:r>
            <a:r>
              <a:rPr lang="en-US" altLang="ko-KR" sz="1500" dirty="0"/>
              <a:t>, </a:t>
            </a:r>
            <a:r>
              <a:rPr lang="ko-KR" altLang="en-US" sz="1500" dirty="0"/>
              <a:t>셀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HSSFCell</a:t>
            </a:r>
            <a:r>
              <a:rPr lang="en-US" altLang="ko-KR" sz="1500" dirty="0"/>
              <a:t>)</a:t>
            </a:r>
            <a:r>
              <a:rPr lang="ko-KR" altLang="en-US" sz="1500" dirty="0"/>
              <a:t> 생성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91794" y="3573768"/>
            <a:ext cx="7001778" cy="10926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CustomerExcelReader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CustomerExcelWriter</a:t>
            </a:r>
            <a:r>
              <a:rPr lang="ko-KR" altLang="en-US" sz="1500" dirty="0"/>
              <a:t>의 실행 부</a:t>
            </a:r>
          </a:p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91794" y="5005529"/>
            <a:ext cx="7001778" cy="9933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생성된 엑셀 파일을 탐색해서 읽어오는 구현 부 </a:t>
            </a:r>
          </a:p>
        </p:txBody>
      </p:sp>
    </p:spTree>
    <p:extLst>
      <p:ext uri="{BB962C8B-B14F-4D97-AF65-F5344CB8AC3E}">
        <p14:creationId xmlns:p14="http://schemas.microsoft.com/office/powerpoint/2010/main" xmlns="" val="398328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674937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200" smtClean="0"/>
              <a:t>Q &amp; A</a:t>
            </a:r>
            <a:endParaRPr lang="ko-KR" altLang="en-US" sz="6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BCF33A-8B71-4B65-B4FF-05784951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6600" dirty="0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A5B0DF-056A-4F87-996B-FF30FFEA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71550" lvl="1" indent="-514350">
              <a:buAutoNum type="arabicPeriod"/>
            </a:pPr>
            <a:r>
              <a:rPr lang="en-US" altLang="ko-KR" sz="3200" dirty="0"/>
              <a:t>POI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971550" lvl="1" indent="-514350">
              <a:buAutoNum type="arabicPeriod"/>
            </a:pPr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ko-KR" altLang="en-US" sz="3200" dirty="0"/>
              <a:t>설치방법</a:t>
            </a:r>
            <a:endParaRPr lang="en-US" altLang="ko-KR" sz="3200" dirty="0"/>
          </a:p>
          <a:p>
            <a:pPr marL="971550" lvl="1" indent="-514350">
              <a:buAutoNum type="arabicPeriod"/>
            </a:pPr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ko-KR" altLang="en-US" sz="3200" dirty="0"/>
              <a:t>클래스 구조도 및 기능도</a:t>
            </a:r>
            <a:endParaRPr lang="en-US" altLang="ko-KR" sz="3200" dirty="0"/>
          </a:p>
          <a:p>
            <a:pPr marL="971550" lvl="1" indent="-514350">
              <a:buAutoNum type="arabicPeriod"/>
            </a:pPr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ko-KR" altLang="en-US" sz="3200" dirty="0"/>
              <a:t>예제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xmlns="" val="25422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BCF33A-8B71-4B65-B4FF-05784951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800" dirty="0"/>
              <a:t>POI</a:t>
            </a:r>
            <a:r>
              <a:rPr lang="ko-KR" altLang="en-US" sz="8800" dirty="0"/>
              <a:t>란</a:t>
            </a:r>
            <a:r>
              <a:rPr lang="en-US" altLang="ko-KR" sz="8800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543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59" y="925935"/>
            <a:ext cx="10606481" cy="500613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POI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pPr algn="l"/>
            <a:endParaRPr lang="en-US" altLang="ko-KR" sz="3200" b="1" dirty="0"/>
          </a:p>
          <a:p>
            <a:pPr algn="l"/>
            <a:endParaRPr lang="en-US" altLang="ko-KR" dirty="0"/>
          </a:p>
          <a:p>
            <a:pPr marL="342900" indent="-342900" algn="l" fontAlgn="base">
              <a:buFontTx/>
              <a:buChar char="-"/>
            </a:pPr>
            <a:r>
              <a:rPr lang="ko-KR" altLang="en-US" dirty="0"/>
              <a:t>아파치 </a:t>
            </a:r>
            <a:r>
              <a:rPr lang="en-US" altLang="ko-KR" dirty="0"/>
              <a:t>POI(Apache POI)</a:t>
            </a:r>
            <a:r>
              <a:rPr lang="ko-KR" altLang="en-US" dirty="0"/>
              <a:t>는 아파치 소프트웨어 재단에서 만든 라이브러리로서 </a:t>
            </a:r>
            <a:endParaRPr lang="en-US" altLang="ko-KR" dirty="0"/>
          </a:p>
          <a:p>
            <a:pPr marL="342900" indent="-342900" algn="l" fontAlgn="base">
              <a:buFontTx/>
              <a:buChar char="-"/>
            </a:pPr>
            <a:endParaRPr lang="ko-KR" altLang="en-US" dirty="0"/>
          </a:p>
          <a:p>
            <a:pPr marL="342900" indent="-342900" algn="l" fontAlgn="base">
              <a:buFontTx/>
              <a:buChar char="-"/>
            </a:pPr>
            <a:r>
              <a:rPr lang="en-US" altLang="ko-KR" dirty="0"/>
              <a:t>Microsoft Office </a:t>
            </a:r>
            <a:r>
              <a:rPr lang="ko-KR" altLang="en-US" dirty="0"/>
              <a:t>파일 포맷을 순수 자바 언어로서 읽고 쓰는 기능을 제공</a:t>
            </a:r>
            <a:r>
              <a:rPr lang="en-US" altLang="ko-KR" dirty="0"/>
              <a:t>.</a:t>
            </a:r>
          </a:p>
          <a:p>
            <a:pPr marL="342900" indent="-342900" algn="l" fontAlgn="base">
              <a:buFontTx/>
              <a:buChar char="-"/>
            </a:pPr>
            <a:endParaRPr lang="ko-KR" altLang="en-US" dirty="0"/>
          </a:p>
          <a:p>
            <a:pPr algn="l" fontAlgn="base"/>
            <a:r>
              <a:rPr lang="en-US" altLang="ko-KR" dirty="0"/>
              <a:t>-</a:t>
            </a:r>
            <a:r>
              <a:rPr lang="ko-KR" altLang="en-US" dirty="0"/>
              <a:t> 주로 </a:t>
            </a:r>
            <a:r>
              <a:rPr lang="en-US" altLang="ko-KR" dirty="0"/>
              <a:t>Word, Excel, PowerPoint</a:t>
            </a:r>
            <a:r>
              <a:rPr lang="ko-KR" altLang="en-US" dirty="0"/>
              <a:t>와 </a:t>
            </a:r>
            <a:r>
              <a:rPr lang="en-US" altLang="ko-KR" dirty="0"/>
              <a:t>File</a:t>
            </a:r>
            <a:r>
              <a:rPr lang="ko-KR" altLang="en-US" dirty="0"/>
              <a:t>을 지원하며 최근에는 </a:t>
            </a:r>
            <a:r>
              <a:rPr lang="en-US" altLang="ko-KR" dirty="0"/>
              <a:t>OOXML, Outlook, Visio, publisher </a:t>
            </a:r>
            <a:r>
              <a:rPr lang="ko-KR" altLang="en-US" dirty="0"/>
              <a:t>등 지원 파일 포맷을 늘리고 있음</a:t>
            </a:r>
          </a:p>
        </p:txBody>
      </p:sp>
    </p:spTree>
    <p:extLst>
      <p:ext uri="{BB962C8B-B14F-4D97-AF65-F5344CB8AC3E}">
        <p14:creationId xmlns:p14="http://schemas.microsoft.com/office/powerpoint/2010/main" xmlns="" val="78989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376" y="693664"/>
            <a:ext cx="11241247" cy="5470671"/>
          </a:xfrm>
        </p:spPr>
        <p:txBody>
          <a:bodyPr>
            <a:normAutofit/>
          </a:bodyPr>
          <a:lstStyle/>
          <a:p>
            <a:pPr algn="l" fontAlgn="base" latinLnBrk="0"/>
            <a:r>
              <a:rPr lang="en-US" altLang="ko-KR" dirty="0"/>
              <a:t>Apache POI</a:t>
            </a:r>
            <a:r>
              <a:rPr lang="ko-KR" altLang="en-US" dirty="0"/>
              <a:t>는 다음과 같은 하위 컴포넌트로 구성</a:t>
            </a:r>
            <a:endParaRPr lang="en-US" altLang="ko-KR" dirty="0"/>
          </a:p>
          <a:p>
            <a:pPr algn="l" fontAlgn="base" latinLnBrk="0"/>
            <a:endParaRPr lang="en-US" altLang="ko-KR" dirty="0"/>
          </a:p>
          <a:p>
            <a:pPr marL="342900" indent="-342900" algn="l" fontAlgn="base">
              <a:buFontTx/>
              <a:buChar char="-"/>
            </a:pPr>
            <a:r>
              <a:rPr lang="en-US" altLang="ko-KR" dirty="0"/>
              <a:t>HSSF(Horrible </a:t>
            </a:r>
            <a:r>
              <a:rPr lang="en-US" altLang="ko-KR" dirty="0" err="1"/>
              <a:t>SpreadSheet</a:t>
            </a:r>
            <a:r>
              <a:rPr lang="en-US" altLang="ko-KR" dirty="0"/>
              <a:t> Format) </a:t>
            </a:r>
          </a:p>
          <a:p>
            <a:pPr algn="l" fontAlgn="base"/>
            <a:r>
              <a:rPr lang="en-US" altLang="ko-KR" dirty="0"/>
              <a:t>: </a:t>
            </a:r>
            <a:r>
              <a:rPr lang="ko-KR" altLang="en-US" dirty="0"/>
              <a:t>마이크로소프트 엑셀 </a:t>
            </a:r>
            <a:r>
              <a:rPr lang="ko-KR" altLang="en-US" dirty="0" err="1"/>
              <a:t>파일포맷을</a:t>
            </a:r>
            <a:r>
              <a:rPr lang="ko-KR" altLang="en-US" dirty="0"/>
              <a:t> 읽고 쓰는 컴포넌트로서 엑셀 </a:t>
            </a:r>
            <a:r>
              <a:rPr lang="en-US" altLang="ko-KR" dirty="0"/>
              <a:t>97</a:t>
            </a:r>
            <a:r>
              <a:rPr lang="ko-KR" altLang="en-US" dirty="0"/>
              <a:t>버전부터 현재까지 지원한다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algn="l" fontAlgn="base">
              <a:buFontTx/>
              <a:buChar char="-"/>
            </a:pPr>
            <a:endParaRPr lang="ko-KR" altLang="en-US" dirty="0"/>
          </a:p>
          <a:p>
            <a:pPr marL="342900" indent="-342900" algn="l" fontAlgn="base">
              <a:buFontTx/>
              <a:buChar char="-"/>
            </a:pPr>
            <a:r>
              <a:rPr lang="en-US" altLang="ko-KR" dirty="0"/>
              <a:t>XSSF(XML </a:t>
            </a:r>
            <a:r>
              <a:rPr lang="en-US" altLang="ko-KR" dirty="0" err="1"/>
              <a:t>SpreadSheet</a:t>
            </a:r>
            <a:r>
              <a:rPr lang="en-US" altLang="ko-KR" dirty="0"/>
              <a:t> Format)</a:t>
            </a:r>
          </a:p>
          <a:p>
            <a:pPr algn="l" fontAlgn="base"/>
            <a:r>
              <a:rPr lang="en-US" altLang="ko-KR" dirty="0"/>
              <a:t> : </a:t>
            </a:r>
            <a:r>
              <a:rPr lang="ko-KR" altLang="en-US" dirty="0"/>
              <a:t>마이크로소프트 엑셀 </a:t>
            </a:r>
            <a:r>
              <a:rPr lang="en-US" altLang="ko-KR" dirty="0"/>
              <a:t>2007</a:t>
            </a:r>
            <a:r>
              <a:rPr lang="ko-KR" altLang="en-US" dirty="0"/>
              <a:t>부터 지원하는 오피스 오픈 </a:t>
            </a:r>
            <a:r>
              <a:rPr lang="en-US" altLang="ko-KR" dirty="0"/>
              <a:t>XML </a:t>
            </a:r>
            <a:r>
              <a:rPr lang="ko-KR" altLang="en-US" dirty="0"/>
              <a:t>파일 포맷인 *</a:t>
            </a:r>
            <a:r>
              <a:rPr lang="en-US" altLang="ko-KR" dirty="0"/>
              <a:t>.xlsx </a:t>
            </a:r>
            <a:r>
              <a:rPr lang="ko-KR" altLang="en-US" dirty="0"/>
              <a:t>파일을 읽고 쓰는 컴포넌트이다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algn="l" fontAlgn="base">
              <a:buFontTx/>
              <a:buChar char="-"/>
            </a:pPr>
            <a:endParaRPr lang="ko-KR" altLang="en-US" dirty="0"/>
          </a:p>
          <a:p>
            <a:pPr algn="l" fontAlgn="base"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POIFS(Poor Obfuscation Implementation File System) : </a:t>
            </a:r>
            <a:r>
              <a:rPr lang="ko-KR" altLang="en-US" dirty="0"/>
              <a:t>마이크로소프트 오피스의 </a:t>
            </a:r>
            <a:r>
              <a:rPr lang="en-US" altLang="ko-KR" dirty="0"/>
              <a:t>OLE 2 Compound document </a:t>
            </a:r>
            <a:r>
              <a:rPr lang="ko-KR" altLang="en-US" dirty="0"/>
              <a:t>파일 포맷을 읽고 쓰는 컴포넌트</a:t>
            </a:r>
            <a:r>
              <a:rPr lang="en-US" altLang="ko-KR" dirty="0"/>
              <a:t>. </a:t>
            </a:r>
            <a:r>
              <a:rPr lang="ko-KR" altLang="en-US" dirty="0"/>
              <a:t>모든 오피스 파일 포맷은 </a:t>
            </a:r>
            <a:r>
              <a:rPr lang="en-US" altLang="ko-KR" dirty="0"/>
              <a:t>OLE2 </a:t>
            </a:r>
            <a:r>
              <a:rPr lang="ko-KR" altLang="en-US" dirty="0"/>
              <a:t>방식이므로 하위 모든 컴포넌트의 기반이 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056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BCF33A-8B71-4B65-B4FF-05784951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sz="8800" dirty="0"/>
              <a:t>설치방법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87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01" y="4595245"/>
            <a:ext cx="11167997" cy="1506346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dirty="0"/>
              <a:t>1) URL : </a:t>
            </a:r>
            <a:r>
              <a:rPr lang="en-US" altLang="ko-KR" u="sng" dirty="0">
                <a:hlinkClick r:id="rId2"/>
              </a:rPr>
              <a:t>http://poi.apache.org/download.html</a:t>
            </a:r>
            <a:r>
              <a:rPr lang="en-US" altLang="ko-KR" dirty="0"/>
              <a:t> </a:t>
            </a:r>
            <a:r>
              <a:rPr lang="ko-KR" altLang="en-US" dirty="0"/>
              <a:t>에서 다운받을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fontAlgn="base"/>
            <a:r>
              <a:rPr lang="en-US" altLang="ko-KR" dirty="0"/>
              <a:t>2) </a:t>
            </a:r>
            <a:r>
              <a:rPr lang="ko-KR" altLang="en-US" dirty="0"/>
              <a:t>창에 들어가서 </a:t>
            </a:r>
            <a:r>
              <a:rPr lang="en-US" altLang="ko-KR" dirty="0"/>
              <a:t>The latest stable release is Apache POI 4.1.2 </a:t>
            </a:r>
            <a:r>
              <a:rPr lang="ko-KR" altLang="en-US" dirty="0"/>
              <a:t>클릭</a:t>
            </a:r>
          </a:p>
          <a:p>
            <a:pPr algn="just"/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6636424">
            <a:extLst>
              <a:ext uri="{FF2B5EF4-FFF2-40B4-BE49-F238E27FC236}">
                <a16:creationId xmlns:a16="http://schemas.microsoft.com/office/drawing/2014/main" xmlns="" id="{B0D91424-034B-41F3-AC1E-178DD4A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984" y="756409"/>
            <a:ext cx="9765956" cy="33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923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170" y="791307"/>
            <a:ext cx="4382383" cy="5275385"/>
          </a:xfrm>
        </p:spPr>
        <p:txBody>
          <a:bodyPr anchor="ctr">
            <a:normAutofit lnSpcReduction="10000"/>
          </a:bodyPr>
          <a:lstStyle/>
          <a:p>
            <a:pPr algn="l" fontAlgn="base"/>
            <a:r>
              <a:rPr lang="en-US" altLang="ko-KR" dirty="0"/>
              <a:t>3) poi-bin-4.1.2-20200217.zip(39.06MB,signature(.</a:t>
            </a:r>
            <a:r>
              <a:rPr lang="en-US" altLang="ko-KR" dirty="0" err="1"/>
              <a:t>asc</a:t>
            </a:r>
            <a:r>
              <a:rPr lang="en-US" altLang="ko-KR" dirty="0"/>
              <a:t>), checksum: SHA-256, SHA-512) </a:t>
            </a:r>
            <a:r>
              <a:rPr lang="ko-KR" altLang="en-US" dirty="0"/>
              <a:t>클릭</a:t>
            </a:r>
            <a:endParaRPr lang="en-US" altLang="ko-KR" dirty="0"/>
          </a:p>
          <a:p>
            <a:pPr algn="l" fontAlgn="base"/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ko-KR" altLang="en-US" dirty="0"/>
              <a:t>참고사항</a:t>
            </a:r>
            <a:r>
              <a:rPr lang="en-US" altLang="ko-KR" dirty="0"/>
              <a:t>&gt; </a:t>
            </a:r>
            <a:endParaRPr lang="ko-KR" altLang="en-US" dirty="0"/>
          </a:p>
          <a:p>
            <a:pPr fontAlgn="base"/>
            <a:r>
              <a:rPr lang="en-US" altLang="ko-KR" dirty="0"/>
              <a:t>Window OS 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: poi-bin-*.zip</a:t>
            </a:r>
          </a:p>
          <a:p>
            <a:pPr fontAlgn="base"/>
            <a:r>
              <a:rPr lang="en-US" altLang="ko-KR" dirty="0"/>
              <a:t>Linux / Unix OS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: poi-bin-*.tar.gz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HTTP</a:t>
            </a:r>
            <a:r>
              <a:rPr lang="ko-KR" altLang="en-US" dirty="0"/>
              <a:t>부분의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zip</a:t>
            </a:r>
            <a:r>
              <a:rPr lang="ko-KR" altLang="en-US" dirty="0"/>
              <a:t>파일 다운로드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D12E836-BF33-4E5A-A7FF-71F2DF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283690" cy="7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6628144">
            <a:extLst>
              <a:ext uri="{FF2B5EF4-FFF2-40B4-BE49-F238E27FC236}">
                <a16:creationId xmlns:a16="http://schemas.microsoft.com/office/drawing/2014/main" xmlns="" id="{9D43E7EF-D350-4B31-8F2C-30262A86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95" r="28352" b="-1"/>
          <a:stretch/>
        </p:blipFill>
        <p:spPr bwMode="auto">
          <a:xfrm>
            <a:off x="512002" y="719648"/>
            <a:ext cx="5433646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975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61C7FF-B493-4D10-BE3A-73148494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7633" y="791307"/>
            <a:ext cx="4382383" cy="5275385"/>
          </a:xfrm>
        </p:spPr>
        <p:txBody>
          <a:bodyPr anchor="ctr"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4) </a:t>
            </a:r>
            <a:r>
              <a:rPr lang="en-US" altLang="ko-KR" u="sng" dirty="0">
                <a:hlinkClick r:id="rId2"/>
              </a:rPr>
              <a:t>http://apache.tt.co.kr/poi/release/bin/poi-bin-4.1.2-20200217.zip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클릭 해서 다운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fontAlgn="base"/>
            <a:endParaRPr lang="ko-KR" altLang="en-US" dirty="0"/>
          </a:p>
          <a:p>
            <a:pPr algn="just"/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662FF8-82FB-4EA8-8245-7A705D7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0"/>
            <a:ext cx="16156756" cy="8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D12E836-BF33-4E5A-A7FF-71F2DFBB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1" y="0"/>
            <a:ext cx="14283690" cy="7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008921-D349-4845-B812-7344E7AD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98407"/>
            <a:ext cx="18564803" cy="3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47421864">
            <a:extLst>
              <a:ext uri="{FF2B5EF4-FFF2-40B4-BE49-F238E27FC236}">
                <a16:creationId xmlns:a16="http://schemas.microsoft.com/office/drawing/2014/main" xmlns="" id="{BAD2ECB7-A6E1-4DFE-B34F-720C94660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41" r="12991"/>
          <a:stretch/>
        </p:blipFill>
        <p:spPr bwMode="auto">
          <a:xfrm>
            <a:off x="422030" y="1345418"/>
            <a:ext cx="6242539" cy="425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67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379</Words>
  <Application>Microsoft Office PowerPoint</Application>
  <PresentationFormat>사용자 지정</PresentationFormat>
  <Paragraphs>76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POI</vt:lpstr>
      <vt:lpstr>목차</vt:lpstr>
      <vt:lpstr>POI란?</vt:lpstr>
      <vt:lpstr>슬라이드 4</vt:lpstr>
      <vt:lpstr>슬라이드 5</vt:lpstr>
      <vt:lpstr>설치방법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클래스 구조도 및 기능도</vt:lpstr>
      <vt:lpstr>슬라이드 14</vt:lpstr>
      <vt:lpstr>슬라이드 15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POI란? </dc:title>
  <dc:creator>nsm1913@naver.com</dc:creator>
  <cp:lastModifiedBy>SEM-PC</cp:lastModifiedBy>
  <cp:revision>12</cp:revision>
  <dcterms:created xsi:type="dcterms:W3CDTF">2020-02-24T07:08:04Z</dcterms:created>
  <dcterms:modified xsi:type="dcterms:W3CDTF">2020-02-26T09:51:40Z</dcterms:modified>
</cp:coreProperties>
</file>