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8" r:id="rId1"/>
  </p:sldMasterIdLst>
  <p:notesMasterIdLst>
    <p:notesMasterId r:id="rId14"/>
  </p:notesMasterIdLst>
  <p:handoutMasterIdLst>
    <p:handoutMasterId r:id="rId15"/>
  </p:handoutMasterIdLst>
  <p:sldIdLst>
    <p:sldId id="646" r:id="rId2"/>
    <p:sldId id="648" r:id="rId3"/>
    <p:sldId id="649" r:id="rId4"/>
    <p:sldId id="650" r:id="rId5"/>
    <p:sldId id="883" r:id="rId6"/>
    <p:sldId id="936" r:id="rId7"/>
    <p:sldId id="937" r:id="rId8"/>
    <p:sldId id="938" r:id="rId9"/>
    <p:sldId id="939" r:id="rId10"/>
    <p:sldId id="940" r:id="rId11"/>
    <p:sldId id="941" r:id="rId12"/>
    <p:sldId id="942" r:id="rId13"/>
  </p:sldIdLst>
  <p:sldSz cx="11879263" cy="8910638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59399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879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78198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37597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969971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563965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157960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751954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HTML5" id="{3BF30400-1CD3-4976-A1DB-0224292285D2}">
          <p14:sldIdLst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935"/>
            <p14:sldId id="338"/>
            <p14:sldId id="339"/>
            <p14:sldId id="341"/>
            <p14:sldId id="342"/>
            <p14:sldId id="492"/>
            <p14:sldId id="343"/>
            <p14:sldId id="466"/>
            <p14:sldId id="467"/>
            <p14:sldId id="344"/>
            <p14:sldId id="469"/>
            <p14:sldId id="345"/>
            <p14:sldId id="346"/>
            <p14:sldId id="347"/>
            <p14:sldId id="348"/>
            <p14:sldId id="349"/>
            <p14:sldId id="356"/>
            <p14:sldId id="357"/>
            <p14:sldId id="358"/>
            <p14:sldId id="359"/>
            <p14:sldId id="487"/>
            <p14:sldId id="354"/>
            <p14:sldId id="488"/>
            <p14:sldId id="489"/>
            <p14:sldId id="490"/>
            <p14:sldId id="493"/>
            <p14:sldId id="355"/>
            <p14:sldId id="929"/>
            <p14:sldId id="360"/>
            <p14:sldId id="361"/>
            <p14:sldId id="362"/>
            <p14:sldId id="363"/>
            <p14:sldId id="365"/>
            <p14:sldId id="364"/>
            <p14:sldId id="366"/>
            <p14:sldId id="367"/>
            <p14:sldId id="368"/>
            <p14:sldId id="369"/>
            <p14:sldId id="370"/>
            <p14:sldId id="471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472"/>
            <p14:sldId id="384"/>
            <p14:sldId id="385"/>
            <p14:sldId id="387"/>
            <p14:sldId id="388"/>
            <p14:sldId id="491"/>
            <p14:sldId id="389"/>
            <p14:sldId id="390"/>
            <p14:sldId id="496"/>
            <p14:sldId id="392"/>
            <p14:sldId id="393"/>
            <p14:sldId id="394"/>
            <p14:sldId id="395"/>
            <p14:sldId id="473"/>
            <p14:sldId id="396"/>
            <p14:sldId id="397"/>
            <p14:sldId id="398"/>
            <p14:sldId id="399"/>
            <p14:sldId id="474"/>
            <p14:sldId id="477"/>
            <p14:sldId id="400"/>
            <p14:sldId id="401"/>
            <p14:sldId id="478"/>
            <p14:sldId id="479"/>
            <p14:sldId id="481"/>
            <p14:sldId id="470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97"/>
            <p14:sldId id="419"/>
            <p14:sldId id="420"/>
            <p14:sldId id="482"/>
            <p14:sldId id="421"/>
            <p14:sldId id="422"/>
            <p14:sldId id="425"/>
            <p14:sldId id="426"/>
            <p14:sldId id="427"/>
            <p14:sldId id="483"/>
            <p14:sldId id="484"/>
            <p14:sldId id="429"/>
            <p14:sldId id="430"/>
            <p14:sldId id="431"/>
            <p14:sldId id="930"/>
            <p14:sldId id="432"/>
            <p14:sldId id="931"/>
            <p14:sldId id="9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4"/>
            <p14:sldId id="449"/>
            <p14:sldId id="485"/>
            <p14:sldId id="443"/>
            <p14:sldId id="445"/>
            <p14:sldId id="446"/>
            <p14:sldId id="447"/>
            <p14:sldId id="448"/>
            <p14:sldId id="450"/>
            <p14:sldId id="451"/>
            <p14:sldId id="452"/>
            <p14:sldId id="464"/>
            <p14:sldId id="455"/>
            <p14:sldId id="486"/>
            <p14:sldId id="456"/>
            <p14:sldId id="457"/>
            <p14:sldId id="458"/>
            <p14:sldId id="459"/>
            <p14:sldId id="460"/>
            <p14:sldId id="462"/>
          </p14:sldIdLst>
        </p14:section>
        <p14:section name="CSS3" id="{D2C78D48-A115-4072-A02C-4ED1383C6250}">
          <p14:sldIdLst>
            <p14:sldId id="498"/>
            <p14:sldId id="499"/>
            <p14:sldId id="500"/>
            <p14:sldId id="501"/>
            <p14:sldId id="502"/>
            <p14:sldId id="504"/>
            <p14:sldId id="505"/>
            <p14:sldId id="503"/>
            <p14:sldId id="506"/>
            <p14:sldId id="524"/>
            <p14:sldId id="525"/>
            <p14:sldId id="526"/>
            <p14:sldId id="527"/>
            <p14:sldId id="507"/>
            <p14:sldId id="528"/>
            <p14:sldId id="530"/>
            <p14:sldId id="531"/>
            <p14:sldId id="532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533"/>
            <p14:sldId id="534"/>
            <p14:sldId id="535"/>
            <p14:sldId id="536"/>
            <p14:sldId id="537"/>
            <p14:sldId id="538"/>
            <p14:sldId id="539"/>
            <p14:sldId id="541"/>
            <p14:sldId id="540"/>
            <p14:sldId id="543"/>
            <p14:sldId id="545"/>
            <p14:sldId id="544"/>
            <p14:sldId id="546"/>
            <p14:sldId id="542"/>
            <p14:sldId id="547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557"/>
            <p14:sldId id="558"/>
            <p14:sldId id="559"/>
            <p14:sldId id="560"/>
            <p14:sldId id="561"/>
            <p14:sldId id="562"/>
            <p14:sldId id="565"/>
            <p14:sldId id="566"/>
            <p14:sldId id="567"/>
            <p14:sldId id="568"/>
            <p14:sldId id="569"/>
            <p14:sldId id="570"/>
            <p14:sldId id="571"/>
            <p14:sldId id="572"/>
            <p14:sldId id="573"/>
            <p14:sldId id="574"/>
            <p14:sldId id="575"/>
            <p14:sldId id="576"/>
            <p14:sldId id="577"/>
            <p14:sldId id="578"/>
            <p14:sldId id="579"/>
            <p14:sldId id="580"/>
            <p14:sldId id="582"/>
            <p14:sldId id="583"/>
            <p14:sldId id="584"/>
            <p14:sldId id="585"/>
            <p14:sldId id="586"/>
            <p14:sldId id="587"/>
            <p14:sldId id="588"/>
            <p14:sldId id="589"/>
            <p14:sldId id="590"/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  <p14:sldId id="603"/>
            <p14:sldId id="604"/>
            <p14:sldId id="605"/>
            <p14:sldId id="606"/>
            <p14:sldId id="607"/>
            <p14:sldId id="608"/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21"/>
            <p14:sldId id="622"/>
            <p14:sldId id="623"/>
            <p14:sldId id="624"/>
            <p14:sldId id="625"/>
            <p14:sldId id="626"/>
            <p14:sldId id="627"/>
            <p14:sldId id="628"/>
            <p14:sldId id="646"/>
            <p14:sldId id="648"/>
            <p14:sldId id="649"/>
            <p14:sldId id="650"/>
            <p14:sldId id="883"/>
            <p14:sldId id="936"/>
            <p14:sldId id="937"/>
            <p14:sldId id="938"/>
            <p14:sldId id="939"/>
            <p14:sldId id="940"/>
            <p14:sldId id="941"/>
            <p14:sldId id="942"/>
          </p14:sldIdLst>
        </p14:section>
        <p14:section name="Javascript" id="{21A0D544-C98B-4767-8E9B-BFA545D479FA}">
          <p14:sldIdLst>
            <p14:sldId id="670"/>
            <p14:sldId id="671"/>
            <p14:sldId id="672"/>
            <p14:sldId id="673"/>
            <p14:sldId id="674"/>
            <p14:sldId id="675"/>
            <p14:sldId id="676"/>
            <p14:sldId id="677"/>
            <p14:sldId id="678"/>
            <p14:sldId id="679"/>
            <p14:sldId id="680"/>
            <p14:sldId id="681"/>
            <p14:sldId id="682"/>
            <p14:sldId id="683"/>
            <p14:sldId id="684"/>
            <p14:sldId id="685"/>
            <p14:sldId id="686"/>
            <p14:sldId id="687"/>
            <p14:sldId id="688"/>
            <p14:sldId id="689"/>
            <p14:sldId id="690"/>
            <p14:sldId id="691"/>
            <p14:sldId id="692"/>
            <p14:sldId id="693"/>
            <p14:sldId id="694"/>
            <p14:sldId id="695"/>
            <p14:sldId id="696"/>
            <p14:sldId id="697"/>
            <p14:sldId id="698"/>
            <p14:sldId id="699"/>
            <p14:sldId id="700"/>
            <p14:sldId id="701"/>
            <p14:sldId id="702"/>
            <p14:sldId id="703"/>
            <p14:sldId id="704"/>
            <p14:sldId id="705"/>
            <p14:sldId id="706"/>
            <p14:sldId id="707"/>
            <p14:sldId id="708"/>
            <p14:sldId id="709"/>
            <p14:sldId id="710"/>
            <p14:sldId id="711"/>
            <p14:sldId id="712"/>
            <p14:sldId id="713"/>
            <p14:sldId id="714"/>
            <p14:sldId id="715"/>
            <p14:sldId id="716"/>
            <p14:sldId id="719"/>
            <p14:sldId id="720"/>
            <p14:sldId id="721"/>
            <p14:sldId id="722"/>
            <p14:sldId id="723"/>
            <p14:sldId id="724"/>
            <p14:sldId id="726"/>
            <p14:sldId id="727"/>
            <p14:sldId id="728"/>
            <p14:sldId id="729"/>
            <p14:sldId id="730"/>
            <p14:sldId id="731"/>
            <p14:sldId id="732"/>
            <p14:sldId id="733"/>
            <p14:sldId id="734"/>
            <p14:sldId id="735"/>
            <p14:sldId id="737"/>
            <p14:sldId id="738"/>
            <p14:sldId id="739"/>
            <p14:sldId id="741"/>
            <p14:sldId id="950"/>
            <p14:sldId id="951"/>
            <p14:sldId id="742"/>
            <p14:sldId id="743"/>
            <p14:sldId id="744"/>
            <p14:sldId id="897"/>
            <p14:sldId id="948"/>
            <p14:sldId id="745"/>
            <p14:sldId id="746"/>
            <p14:sldId id="899"/>
            <p14:sldId id="747"/>
            <p14:sldId id="898"/>
            <p14:sldId id="748"/>
            <p14:sldId id="749"/>
            <p14:sldId id="750"/>
            <p14:sldId id="751"/>
            <p14:sldId id="752"/>
            <p14:sldId id="753"/>
            <p14:sldId id="754"/>
            <p14:sldId id="755"/>
            <p14:sldId id="756"/>
            <p14:sldId id="757"/>
            <p14:sldId id="758"/>
            <p14:sldId id="759"/>
            <p14:sldId id="760"/>
            <p14:sldId id="765"/>
            <p14:sldId id="766"/>
            <p14:sldId id="767"/>
            <p14:sldId id="768"/>
            <p14:sldId id="769"/>
            <p14:sldId id="770"/>
            <p14:sldId id="771"/>
            <p14:sldId id="772"/>
            <p14:sldId id="773"/>
            <p14:sldId id="774"/>
            <p14:sldId id="775"/>
            <p14:sldId id="776"/>
            <p14:sldId id="777"/>
            <p14:sldId id="892"/>
            <p14:sldId id="779"/>
            <p14:sldId id="906"/>
            <p14:sldId id="880"/>
            <p14:sldId id="782"/>
            <p14:sldId id="900"/>
            <p14:sldId id="901"/>
            <p14:sldId id="902"/>
            <p14:sldId id="784"/>
            <p14:sldId id="785"/>
            <p14:sldId id="786"/>
            <p14:sldId id="893"/>
            <p14:sldId id="894"/>
            <p14:sldId id="895"/>
            <p14:sldId id="896"/>
            <p14:sldId id="787"/>
            <p14:sldId id="788"/>
            <p14:sldId id="789"/>
            <p14:sldId id="790"/>
            <p14:sldId id="791"/>
            <p14:sldId id="953"/>
            <p14:sldId id="885"/>
            <p14:sldId id="793"/>
            <p14:sldId id="794"/>
            <p14:sldId id="881"/>
            <p14:sldId id="797"/>
            <p14:sldId id="798"/>
            <p14:sldId id="799"/>
            <p14:sldId id="800"/>
            <p14:sldId id="933"/>
            <p14:sldId id="803"/>
            <p14:sldId id="903"/>
            <p14:sldId id="804"/>
            <p14:sldId id="805"/>
            <p14:sldId id="807"/>
            <p14:sldId id="808"/>
            <p14:sldId id="809"/>
            <p14:sldId id="810"/>
            <p14:sldId id="811"/>
            <p14:sldId id="812"/>
            <p14:sldId id="813"/>
            <p14:sldId id="814"/>
            <p14:sldId id="816"/>
            <p14:sldId id="815"/>
            <p14:sldId id="817"/>
            <p14:sldId id="818"/>
            <p14:sldId id="819"/>
            <p14:sldId id="820"/>
            <p14:sldId id="961"/>
            <p14:sldId id="821"/>
            <p14:sldId id="822"/>
            <p14:sldId id="823"/>
            <p14:sldId id="824"/>
            <p14:sldId id="825"/>
            <p14:sldId id="826"/>
            <p14:sldId id="827"/>
            <p14:sldId id="830"/>
            <p14:sldId id="831"/>
            <p14:sldId id="828"/>
            <p14:sldId id="829"/>
            <p14:sldId id="943"/>
            <p14:sldId id="841"/>
            <p14:sldId id="957"/>
            <p14:sldId id="958"/>
            <p14:sldId id="947"/>
            <p14:sldId id="842"/>
            <p14:sldId id="959"/>
            <p14:sldId id="960"/>
            <p14:sldId id="837"/>
            <p14:sldId id="839"/>
            <p14:sldId id="840"/>
            <p14:sldId id="889"/>
            <p14:sldId id="905"/>
            <p14:sldId id="890"/>
            <p14:sldId id="886"/>
            <p14:sldId id="887"/>
            <p14:sldId id="888"/>
            <p14:sldId id="843"/>
            <p14:sldId id="844"/>
            <p14:sldId id="845"/>
            <p14:sldId id="846"/>
            <p14:sldId id="847"/>
            <p14:sldId id="848"/>
            <p14:sldId id="849"/>
            <p14:sldId id="850"/>
            <p14:sldId id="851"/>
            <p14:sldId id="909"/>
            <p14:sldId id="912"/>
            <p14:sldId id="915"/>
            <p14:sldId id="916"/>
            <p14:sldId id="917"/>
            <p14:sldId id="920"/>
            <p14:sldId id="852"/>
            <p14:sldId id="853"/>
            <p14:sldId id="854"/>
            <p14:sldId id="856"/>
            <p14:sldId id="855"/>
            <p14:sldId id="921"/>
            <p14:sldId id="922"/>
            <p14:sldId id="925"/>
            <p14:sldId id="923"/>
            <p14:sldId id="924"/>
            <p14:sldId id="954"/>
            <p14:sldId id="926"/>
            <p14:sldId id="857"/>
            <p14:sldId id="891"/>
            <p14:sldId id="884"/>
            <p14:sldId id="875"/>
            <p14:sldId id="876"/>
            <p14:sldId id="877"/>
            <p14:sldId id="878"/>
            <p14:sldId id="87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807" userDrawn="1">
          <p15:clr>
            <a:srgbClr val="A4A3A4"/>
          </p15:clr>
        </p15:guide>
        <p15:guide id="2" pos="37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9E00"/>
    <a:srgbClr val="0000FF"/>
    <a:srgbClr val="6600FF"/>
    <a:srgbClr val="CC9900"/>
    <a:srgbClr val="FF9999"/>
    <a:srgbClr val="CCFFCC"/>
    <a:srgbClr val="6699FF"/>
    <a:srgbClr val="FFFFFF"/>
    <a:srgbClr val="CCCCFF"/>
    <a:srgbClr val="FF993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86" autoAdjust="0"/>
    <p:restoredTop sz="99693" autoAdjust="0"/>
  </p:normalViewPr>
  <p:slideViewPr>
    <p:cSldViewPr snapToGrid="0">
      <p:cViewPr>
        <p:scale>
          <a:sx n="73" d="100"/>
          <a:sy n="73" d="100"/>
        </p:scale>
        <p:origin x="-1326" y="-72"/>
      </p:cViewPr>
      <p:guideLst>
        <p:guide orient="horz" pos="2807"/>
        <p:guide pos="37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2136" y="72"/>
      </p:cViewPr>
      <p:guideLst>
        <p:guide orient="horz" pos="3224"/>
        <p:guide pos="223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7618197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b" anchorCtr="0" compatLnSpc="1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b" anchorCtr="0" compatLnSpc="1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5433862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593994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187988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781983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375977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969971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6pPr>
    <a:lvl7pPr marL="3563965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7pPr>
    <a:lvl8pPr marL="4157960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8pPr>
    <a:lvl9pPr marL="4751954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</p:spPr>
        <p:txBody>
          <a:bodyPr/>
          <a:lstStyle>
            <a:lvl1pPr marL="0" indent="0" algn="ctr">
              <a:buNone/>
              <a:defRPr/>
            </a:lvl1pPr>
            <a:lvl2pPr marL="594068" indent="0" algn="ctr">
              <a:buNone/>
              <a:defRPr/>
            </a:lvl2pPr>
            <a:lvl3pPr marL="1188134" indent="0" algn="ctr">
              <a:buNone/>
              <a:defRPr/>
            </a:lvl3pPr>
            <a:lvl4pPr marL="1782203" indent="0" algn="ctr">
              <a:buNone/>
              <a:defRPr/>
            </a:lvl4pPr>
            <a:lvl5pPr marL="2376269" indent="0" algn="ctr">
              <a:buNone/>
              <a:defRPr/>
            </a:lvl5pPr>
            <a:lvl6pPr marL="2970337" indent="0" algn="ctr">
              <a:buNone/>
              <a:defRPr/>
            </a:lvl6pPr>
            <a:lvl7pPr marL="3564404" indent="0" algn="ctr">
              <a:buNone/>
              <a:defRPr/>
            </a:lvl7pPr>
            <a:lvl8pPr marL="4158472" indent="0" algn="ctr">
              <a:buNone/>
              <a:defRPr/>
            </a:lvl8pPr>
            <a:lvl9pPr marL="4752539" indent="0" algn="ctr">
              <a:buNone/>
              <a:defRPr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 anchor="ctr"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82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056D23D7-10E6-485D-80C1-8CCF7E24002C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5717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594068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1188134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782203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2376269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445550" indent="-44555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311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965359" indent="-371292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59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2pPr>
      <a:lvl3pPr marL="1485168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3pPr>
      <a:lvl4pPr marL="2079236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208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4pPr>
      <a:lvl5pPr marL="267330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5pPr>
      <a:lvl6pPr marL="3267371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6pPr>
      <a:lvl7pPr marL="3861437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7pPr>
      <a:lvl8pPr marL="4455505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8pPr>
      <a:lvl9pPr marL="504957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1pPr>
      <a:lvl2pPr marL="594068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2pPr>
      <a:lvl3pPr marL="118813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782203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4pPr>
      <a:lvl5pPr marL="237626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5pPr>
      <a:lvl6pPr marL="2970337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6pPr>
      <a:lvl7pPr marL="356440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7pPr>
      <a:lvl8pPr marL="4158472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8pPr>
      <a:lvl9pPr marL="475253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07. </a:t>
            </a:r>
            <a:r>
              <a:rPr lang="en-US" altLang="ko-KR" dirty="0"/>
              <a:t>HTML</a:t>
            </a:r>
            <a:r>
              <a:rPr lang="ko-KR" altLang="en-US" dirty="0"/>
              <a:t>와 </a:t>
            </a:r>
            <a:r>
              <a:rPr lang="en-US" altLang="ko-KR" dirty="0"/>
              <a:t>CSS</a:t>
            </a:r>
            <a:r>
              <a:rPr lang="ko-KR" altLang="en-US" dirty="0"/>
              <a:t>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웹사이트 </a:t>
            </a:r>
            <a:r>
              <a:rPr lang="ko-KR" altLang="en-US" dirty="0"/>
              <a:t>만들기</a:t>
            </a: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914213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회원가입페이지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회원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10</a:t>
            </a:fld>
            <a:endParaRPr lang="en-US" altLang="ko-KR"/>
          </a:p>
        </p:txBody>
      </p:sp>
      <p:pic>
        <p:nvPicPr>
          <p:cNvPr id="5" name="_x264926336" descr="EMB00000a945f1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655" y="2352491"/>
            <a:ext cx="7205488" cy="60338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9858185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상품정보페이지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551405"/>
          </a:xfrm>
        </p:spPr>
        <p:txBody>
          <a:bodyPr/>
          <a:lstStyle/>
          <a:p>
            <a:r>
              <a:rPr lang="en-US" altLang="ko-KR" smtClean="0"/>
              <a:t>computer.html                       clothing.html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11</a:t>
            </a:fld>
            <a:endParaRPr lang="en-US" altLang="ko-K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960" y="2492829"/>
            <a:ext cx="4310458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837" y="3082925"/>
            <a:ext cx="3324905" cy="4390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7596932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쇼핑카트 페이지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shopcart.html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12</a:t>
            </a:fld>
            <a:endParaRPr lang="en-US" altLang="ko-K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923" y="3129689"/>
            <a:ext cx="7222444" cy="4657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4840147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웹사이트 구축 과정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94" y="2970214"/>
            <a:ext cx="10531878" cy="297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4469691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내비게이션</a:t>
            </a:r>
            <a:r>
              <a:rPr lang="ko-KR" altLang="en-US" dirty="0" smtClean="0"/>
              <a:t> 구조도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517" y="1664559"/>
            <a:ext cx="8898262" cy="174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05" y="3523005"/>
            <a:ext cx="10705140" cy="3824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2756564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홈페이지 레이아웃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192" y="1856384"/>
            <a:ext cx="7338899" cy="5816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0662373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en-US" altLang="ko-KR" sz="5717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main.html</a:t>
            </a:r>
            <a:endParaRPr lang="ko-KR" altLang="en-US" sz="5717" dirty="0"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endParaRPr>
          </a:p>
        </p:txBody>
      </p:sp>
      <p:pic>
        <p:nvPicPr>
          <p:cNvPr id="1025" name="_x264926976" descr="EMB00000a945ef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28" y="1573603"/>
            <a:ext cx="10689572" cy="61813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5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9715394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헤더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866196" y="1709056"/>
            <a:ext cx="10668651" cy="31111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118799" tIns="59399" rIns="118799" bIns="59399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4998" indent="0" latinLnBrk="0">
              <a:lnSpc>
                <a:spcPts val="2079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100" kern="0" dirty="0">
                <a:solidFill>
                  <a:srgbClr val="000000"/>
                </a:solidFill>
              </a:rPr>
              <a:t> </a:t>
            </a:r>
            <a:endParaRPr lang="en-US" altLang="ko-KR" sz="2100" kern="0" dirty="0" smtClean="0">
              <a:solidFill>
                <a:srgbClr val="000000"/>
              </a:solidFill>
            </a:endParaRP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 smtClean="0">
                <a:solidFill>
                  <a:srgbClr val="000000"/>
                </a:solidFill>
              </a:rPr>
              <a:t>&lt;</a:t>
            </a:r>
            <a:r>
              <a:rPr lang="en-US" altLang="ko-KR" sz="2800" kern="0" dirty="0">
                <a:solidFill>
                  <a:srgbClr val="000000"/>
                </a:solidFill>
              </a:rPr>
              <a:t>header</a:t>
            </a:r>
            <a:r>
              <a:rPr lang="en-US" altLang="ko-KR" sz="2800" kern="0" dirty="0" smtClean="0">
                <a:solidFill>
                  <a:srgbClr val="000000"/>
                </a:solidFill>
              </a:rPr>
              <a:t>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 smtClean="0">
                <a:solidFill>
                  <a:srgbClr val="000000"/>
                </a:solidFill>
              </a:rPr>
              <a:t>        </a:t>
            </a:r>
            <a:r>
              <a:rPr lang="en-US" altLang="ko-KR" sz="2800" kern="0" dirty="0">
                <a:solidFill>
                  <a:srgbClr val="000000"/>
                </a:solidFill>
              </a:rPr>
              <a:t>&lt;h1&gt;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</a:rPr>
              <a:t>            &lt;</a:t>
            </a:r>
            <a:r>
              <a:rPr lang="en-US" altLang="ko-KR" sz="2800" kern="0" dirty="0" err="1">
                <a:solidFill>
                  <a:srgbClr val="000000"/>
                </a:solidFill>
              </a:rPr>
              <a:t>img</a:t>
            </a:r>
            <a:r>
              <a:rPr lang="en-US" altLang="ko-KR" sz="2800" kern="0" dirty="0">
                <a:solidFill>
                  <a:srgbClr val="000000"/>
                </a:solidFill>
              </a:rPr>
              <a:t> </a:t>
            </a:r>
            <a:r>
              <a:rPr lang="en-US" altLang="ko-KR" sz="2800" kern="0" dirty="0" smtClean="0">
                <a:solidFill>
                  <a:srgbClr val="000000"/>
                </a:solidFill>
              </a:rPr>
              <a:t>/&gt;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</a:rPr>
              <a:t> </a:t>
            </a:r>
            <a:r>
              <a:rPr lang="en-US" altLang="ko-KR" sz="2800" kern="0" dirty="0" smtClean="0">
                <a:solidFill>
                  <a:srgbClr val="000000"/>
                </a:solidFill>
              </a:rPr>
              <a:t>           &lt;</a:t>
            </a:r>
            <a:r>
              <a:rPr lang="en-US" altLang="ko-KR" sz="2800" kern="0" dirty="0">
                <a:solidFill>
                  <a:srgbClr val="000000"/>
                </a:solidFill>
              </a:rPr>
              <a:t>a </a:t>
            </a:r>
            <a:r>
              <a:rPr lang="en-US" altLang="ko-KR" sz="2800" kern="0" dirty="0" err="1">
                <a:solidFill>
                  <a:srgbClr val="000000"/>
                </a:solidFill>
              </a:rPr>
              <a:t>href</a:t>
            </a:r>
            <a:r>
              <a:rPr lang="en-US" altLang="ko-KR" sz="2800" kern="0" dirty="0" smtClean="0">
                <a:solidFill>
                  <a:srgbClr val="000000"/>
                </a:solidFill>
              </a:rPr>
              <a:t>=""&gt;</a:t>
            </a:r>
            <a:r>
              <a:rPr lang="en-US" altLang="ko-KR" sz="2800" kern="0" dirty="0">
                <a:solidFill>
                  <a:srgbClr val="000000"/>
                </a:solidFill>
              </a:rPr>
              <a:t>Web Shop&lt;/a</a:t>
            </a:r>
            <a:r>
              <a:rPr lang="en-US" altLang="ko-KR" sz="2800" kern="0" dirty="0" smtClean="0">
                <a:solidFill>
                  <a:srgbClr val="000000"/>
                </a:solidFill>
              </a:rPr>
              <a:t>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</a:rPr>
              <a:t> </a:t>
            </a:r>
            <a:r>
              <a:rPr lang="en-US" altLang="ko-KR" sz="2800" kern="0" dirty="0" smtClean="0">
                <a:solidFill>
                  <a:srgbClr val="000000"/>
                </a:solidFill>
              </a:rPr>
              <a:t>      &lt;/</a:t>
            </a:r>
            <a:r>
              <a:rPr lang="en-US" altLang="ko-KR" sz="2800" kern="0" dirty="0">
                <a:solidFill>
                  <a:srgbClr val="000000"/>
                </a:solidFill>
              </a:rPr>
              <a:t>h1</a:t>
            </a:r>
            <a:r>
              <a:rPr lang="en-US" altLang="ko-KR" sz="2800" kern="0" dirty="0" smtClean="0">
                <a:solidFill>
                  <a:srgbClr val="000000"/>
                </a:solidFill>
              </a:rPr>
              <a:t>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 smtClean="0">
                <a:solidFill>
                  <a:srgbClr val="000000"/>
                </a:solidFill>
              </a:rPr>
              <a:t>   </a:t>
            </a:r>
            <a:r>
              <a:rPr lang="en-US" altLang="ko-KR" sz="2800" kern="0" dirty="0">
                <a:solidFill>
                  <a:srgbClr val="000000"/>
                </a:solidFill>
              </a:rPr>
              <a:t>&lt;/header&gt;</a:t>
            </a:r>
          </a:p>
        </p:txBody>
      </p:sp>
      <p:pic>
        <p:nvPicPr>
          <p:cNvPr id="5123" name="_x264927936" descr="EMB00000a945ef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446" y="4998649"/>
            <a:ext cx="4734263" cy="15674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6579810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1" dirty="0" err="1"/>
              <a:t>내비게이션</a:t>
            </a:r>
            <a:r>
              <a:rPr lang="ko-KR" altLang="en-US" b="1" i="1" dirty="0"/>
              <a:t> </a:t>
            </a:r>
            <a:r>
              <a:rPr lang="ko-KR" altLang="en-US" b="1" i="1" dirty="0" smtClean="0"/>
              <a:t>메뉴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974746" y="3337273"/>
            <a:ext cx="10668651" cy="33770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118799" tIns="59399" rIns="118799" bIns="59399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400" kern="0" dirty="0">
                <a:solidFill>
                  <a:srgbClr val="000000"/>
                </a:solidFill>
              </a:rPr>
              <a:t> &lt;</a:t>
            </a:r>
            <a:r>
              <a:rPr lang="en-US" altLang="ko-KR" sz="2400" kern="0" dirty="0" err="1">
                <a:solidFill>
                  <a:srgbClr val="000000"/>
                </a:solidFill>
              </a:rPr>
              <a:t>nav</a:t>
            </a:r>
            <a:r>
              <a:rPr lang="en-US" altLang="ko-KR" sz="2400" kern="0" dirty="0">
                <a:solidFill>
                  <a:srgbClr val="000000"/>
                </a:solidFill>
              </a:rPr>
              <a:t>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400" kern="0" dirty="0">
                <a:solidFill>
                  <a:srgbClr val="000000"/>
                </a:solidFill>
              </a:rPr>
              <a:t>        &lt;</a:t>
            </a:r>
            <a:r>
              <a:rPr lang="en-US" altLang="ko-KR" sz="2400" kern="0" dirty="0" err="1">
                <a:solidFill>
                  <a:srgbClr val="000000"/>
                </a:solidFill>
              </a:rPr>
              <a:t>ul</a:t>
            </a:r>
            <a:r>
              <a:rPr lang="en-US" altLang="ko-KR" sz="2400" kern="0" dirty="0">
                <a:solidFill>
                  <a:srgbClr val="000000"/>
                </a:solidFill>
              </a:rPr>
              <a:t>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400" kern="0" dirty="0">
                <a:solidFill>
                  <a:srgbClr val="000000"/>
                </a:solidFill>
              </a:rPr>
              <a:t>            &lt;li&gt;&lt;a </a:t>
            </a:r>
            <a:r>
              <a:rPr lang="en-US" altLang="ko-KR" sz="2400" kern="0" dirty="0" err="1">
                <a:solidFill>
                  <a:srgbClr val="000000"/>
                </a:solidFill>
              </a:rPr>
              <a:t>href</a:t>
            </a:r>
            <a:r>
              <a:rPr lang="en-US" altLang="ko-KR" sz="2400" kern="0" dirty="0">
                <a:solidFill>
                  <a:srgbClr val="000000"/>
                </a:solidFill>
              </a:rPr>
              <a:t>="</a:t>
            </a:r>
            <a:r>
              <a:rPr lang="en-US" altLang="ko-KR" sz="2400" kern="0" dirty="0" err="1">
                <a:solidFill>
                  <a:srgbClr val="000000"/>
                </a:solidFill>
              </a:rPr>
              <a:t>index.html</a:t>
            </a:r>
            <a:r>
              <a:rPr lang="en-US" altLang="ko-KR" sz="2400" kern="0" dirty="0">
                <a:solidFill>
                  <a:srgbClr val="000000"/>
                </a:solidFill>
              </a:rPr>
              <a:t>"&gt;Home&lt;/a&gt;&lt;/li&gt;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400" kern="0" dirty="0">
                <a:solidFill>
                  <a:srgbClr val="000000"/>
                </a:solidFill>
              </a:rPr>
              <a:t>            &lt;li&gt;&lt;a </a:t>
            </a:r>
            <a:r>
              <a:rPr lang="en-US" altLang="ko-KR" sz="2400" kern="0" dirty="0" err="1">
                <a:solidFill>
                  <a:srgbClr val="000000"/>
                </a:solidFill>
              </a:rPr>
              <a:t>href</a:t>
            </a:r>
            <a:r>
              <a:rPr lang="en-US" altLang="ko-KR" sz="2400" kern="0" dirty="0">
                <a:solidFill>
                  <a:srgbClr val="000000"/>
                </a:solidFill>
              </a:rPr>
              <a:t>="</a:t>
            </a:r>
            <a:r>
              <a:rPr lang="en-US" altLang="ko-KR" sz="2400" kern="0" dirty="0" err="1">
                <a:solidFill>
                  <a:srgbClr val="000000"/>
                </a:solidFill>
              </a:rPr>
              <a:t>index.html</a:t>
            </a:r>
            <a:r>
              <a:rPr lang="en-US" altLang="ko-KR" sz="2400" kern="0" dirty="0">
                <a:solidFill>
                  <a:srgbClr val="000000"/>
                </a:solidFill>
              </a:rPr>
              <a:t>"&gt;About Us&lt;/a&gt;&lt;/li&gt;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400" kern="0" dirty="0">
                <a:solidFill>
                  <a:srgbClr val="000000"/>
                </a:solidFill>
              </a:rPr>
              <a:t>            &lt;li&gt;&lt;a </a:t>
            </a:r>
            <a:r>
              <a:rPr lang="en-US" altLang="ko-KR" sz="2400" kern="0" dirty="0" err="1">
                <a:solidFill>
                  <a:srgbClr val="000000"/>
                </a:solidFill>
              </a:rPr>
              <a:t>href</a:t>
            </a:r>
            <a:r>
              <a:rPr lang="en-US" altLang="ko-KR" sz="2400" kern="0" dirty="0">
                <a:solidFill>
                  <a:srgbClr val="000000"/>
                </a:solidFill>
              </a:rPr>
              <a:t>="</a:t>
            </a:r>
            <a:r>
              <a:rPr lang="en-US" altLang="ko-KR" sz="2400" kern="0" dirty="0" err="1">
                <a:solidFill>
                  <a:srgbClr val="000000"/>
                </a:solidFill>
              </a:rPr>
              <a:t>index.html</a:t>
            </a:r>
            <a:r>
              <a:rPr lang="en-US" altLang="ko-KR" sz="2400" kern="0" dirty="0">
                <a:solidFill>
                  <a:srgbClr val="000000"/>
                </a:solidFill>
              </a:rPr>
              <a:t>"&gt;News&lt;/a&gt;&lt;/li&gt;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400" kern="0" dirty="0">
                <a:solidFill>
                  <a:srgbClr val="000000"/>
                </a:solidFill>
              </a:rPr>
              <a:t>            &lt;li&gt;&lt;a </a:t>
            </a:r>
            <a:r>
              <a:rPr lang="en-US" altLang="ko-KR" sz="2400" kern="0" dirty="0" err="1">
                <a:solidFill>
                  <a:srgbClr val="000000"/>
                </a:solidFill>
              </a:rPr>
              <a:t>href</a:t>
            </a:r>
            <a:r>
              <a:rPr lang="en-US" altLang="ko-KR" sz="2400" kern="0" dirty="0">
                <a:solidFill>
                  <a:srgbClr val="000000"/>
                </a:solidFill>
              </a:rPr>
              <a:t>="</a:t>
            </a:r>
            <a:r>
              <a:rPr lang="en-US" altLang="ko-KR" sz="2400" kern="0" dirty="0" err="1">
                <a:solidFill>
                  <a:srgbClr val="000000"/>
                </a:solidFill>
              </a:rPr>
              <a:t>index.html</a:t>
            </a:r>
            <a:r>
              <a:rPr lang="en-US" altLang="ko-KR" sz="2400" kern="0" dirty="0">
                <a:solidFill>
                  <a:srgbClr val="000000"/>
                </a:solidFill>
              </a:rPr>
              <a:t>"&gt;My Account&lt;/a&gt;&lt;/li&gt;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400" kern="0" dirty="0">
                <a:solidFill>
                  <a:srgbClr val="000000"/>
                </a:solidFill>
              </a:rPr>
              <a:t>            &lt;li&gt;&lt;a </a:t>
            </a:r>
            <a:r>
              <a:rPr lang="en-US" altLang="ko-KR" sz="2400" kern="0" dirty="0" err="1">
                <a:solidFill>
                  <a:srgbClr val="000000"/>
                </a:solidFill>
              </a:rPr>
              <a:t>href</a:t>
            </a:r>
            <a:r>
              <a:rPr lang="en-US" altLang="ko-KR" sz="2400" kern="0" dirty="0">
                <a:solidFill>
                  <a:srgbClr val="000000"/>
                </a:solidFill>
              </a:rPr>
              <a:t>="</a:t>
            </a:r>
            <a:r>
              <a:rPr lang="en-US" altLang="ko-KR" sz="2400" kern="0" dirty="0" err="1">
                <a:solidFill>
                  <a:srgbClr val="000000"/>
                </a:solidFill>
              </a:rPr>
              <a:t>index.html</a:t>
            </a:r>
            <a:r>
              <a:rPr lang="en-US" altLang="ko-KR" sz="2400" kern="0" dirty="0">
                <a:solidFill>
                  <a:srgbClr val="000000"/>
                </a:solidFill>
              </a:rPr>
              <a:t>"&gt;Contacts&lt;/a&gt;&lt;/li&gt;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400" kern="0" dirty="0">
                <a:solidFill>
                  <a:srgbClr val="000000"/>
                </a:solidFill>
              </a:rPr>
              <a:t>        &lt;/</a:t>
            </a:r>
            <a:r>
              <a:rPr lang="en-US" altLang="ko-KR" sz="2400" kern="0" dirty="0" err="1">
                <a:solidFill>
                  <a:srgbClr val="000000"/>
                </a:solidFill>
              </a:rPr>
              <a:t>ul</a:t>
            </a:r>
            <a:r>
              <a:rPr lang="en-US" altLang="ko-KR" sz="2400" kern="0" dirty="0">
                <a:solidFill>
                  <a:srgbClr val="000000"/>
                </a:solidFill>
              </a:rPr>
              <a:t>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400" kern="0" dirty="0">
                <a:solidFill>
                  <a:srgbClr val="000000"/>
                </a:solidFill>
              </a:rPr>
              <a:t>    &lt;/</a:t>
            </a:r>
            <a:r>
              <a:rPr lang="en-US" altLang="ko-KR" sz="2400" kern="0" dirty="0" err="1">
                <a:solidFill>
                  <a:srgbClr val="000000"/>
                </a:solidFill>
              </a:rPr>
              <a:t>nav</a:t>
            </a:r>
            <a:r>
              <a:rPr lang="en-US" altLang="ko-KR" sz="2400" kern="0" dirty="0">
                <a:solidFill>
                  <a:srgbClr val="000000"/>
                </a:solidFill>
              </a:rPr>
              <a:t>&gt;</a:t>
            </a:r>
          </a:p>
        </p:txBody>
      </p:sp>
      <p:pic>
        <p:nvPicPr>
          <p:cNvPr id="6145" name="_x264928816" descr="EMB00000a945f0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363" y="4202024"/>
            <a:ext cx="3005791" cy="208121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1524063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섹션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902445" y="1991798"/>
            <a:ext cx="10668651" cy="2959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118799" tIns="59399" rIns="118799" bIns="59399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100" kern="0" dirty="0">
                <a:solidFill>
                  <a:srgbClr val="000000"/>
                </a:solidFill>
              </a:rPr>
              <a:t> </a:t>
            </a:r>
            <a:r>
              <a:rPr lang="en-US" altLang="ko-KR" sz="2800" kern="0" dirty="0">
                <a:solidFill>
                  <a:srgbClr val="000000"/>
                </a:solidFill>
              </a:rPr>
              <a:t>&lt;section id="main"&gt;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</a:rPr>
              <a:t>        &lt;article id="</a:t>
            </a:r>
            <a:r>
              <a:rPr lang="en-US" altLang="ko-KR" sz="2800" kern="0" dirty="0" err="1">
                <a:solidFill>
                  <a:srgbClr val="000000"/>
                </a:solidFill>
              </a:rPr>
              <a:t>article1</a:t>
            </a:r>
            <a:r>
              <a:rPr lang="en-US" altLang="ko-KR" sz="2800" kern="0" dirty="0">
                <a:solidFill>
                  <a:srgbClr val="000000"/>
                </a:solidFill>
              </a:rPr>
              <a:t>"&gt;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</a:rPr>
              <a:t>            &lt;</a:t>
            </a:r>
            <a:r>
              <a:rPr lang="en-US" altLang="ko-KR" sz="2800" kern="0" dirty="0" err="1" smtClean="0">
                <a:solidFill>
                  <a:srgbClr val="000000"/>
                </a:solidFill>
              </a:rPr>
              <a:t>iframe</a:t>
            </a:r>
            <a:r>
              <a:rPr lang="en-US" altLang="ko-KR" sz="2800" kern="0" dirty="0" smtClean="0">
                <a:solidFill>
                  <a:srgbClr val="000000"/>
                </a:solidFill>
              </a:rPr>
              <a:t>&gt; 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</a:rPr>
              <a:t> </a:t>
            </a:r>
            <a:r>
              <a:rPr lang="en-US" altLang="ko-KR" sz="2800" kern="0" dirty="0" smtClean="0">
                <a:solidFill>
                  <a:srgbClr val="000000"/>
                </a:solidFill>
              </a:rPr>
              <a:t>           &lt;/</a:t>
            </a:r>
            <a:r>
              <a:rPr lang="en-US" altLang="ko-KR" sz="2800" kern="0" dirty="0" err="1">
                <a:solidFill>
                  <a:srgbClr val="000000"/>
                </a:solidFill>
              </a:rPr>
              <a:t>iframe</a:t>
            </a:r>
            <a:r>
              <a:rPr lang="en-US" altLang="ko-KR" sz="2800" kern="0" dirty="0">
                <a:solidFill>
                  <a:srgbClr val="000000"/>
                </a:solidFill>
              </a:rPr>
              <a:t>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</a:rPr>
              <a:t>        &lt;/article&gt;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</a:rPr>
              <a:t>    &lt;/section&gt;</a:t>
            </a:r>
          </a:p>
        </p:txBody>
      </p:sp>
      <p:pic>
        <p:nvPicPr>
          <p:cNvPr id="8193" name="_x264928816" descr="EMB00000a945f0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712" y="4490100"/>
            <a:ext cx="4601410" cy="29021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122" y="4125435"/>
            <a:ext cx="4724419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2376112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1" dirty="0"/>
              <a:t>오른쪽 수직 메뉴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866196" y="1730829"/>
            <a:ext cx="10668651" cy="65771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118799" tIns="59399" rIns="118799" bIns="59399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400" kern="0" dirty="0">
                <a:solidFill>
                  <a:srgbClr val="000000"/>
                </a:solidFill>
              </a:rPr>
              <a:t> &lt;aside id="right"&gt;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400" kern="0" dirty="0">
                <a:solidFill>
                  <a:srgbClr val="000000"/>
                </a:solidFill>
              </a:rPr>
              <a:t>        &lt;div id="</a:t>
            </a:r>
            <a:r>
              <a:rPr lang="en-US" altLang="ko-KR" sz="2400" kern="0" dirty="0" err="1">
                <a:solidFill>
                  <a:srgbClr val="000000"/>
                </a:solidFill>
              </a:rPr>
              <a:t>shopcart</a:t>
            </a:r>
            <a:r>
              <a:rPr lang="en-US" altLang="ko-KR" sz="2400" kern="0" dirty="0">
                <a:solidFill>
                  <a:srgbClr val="000000"/>
                </a:solidFill>
              </a:rPr>
              <a:t>"&gt;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400" kern="0" dirty="0" smtClean="0">
                <a:solidFill>
                  <a:srgbClr val="000000"/>
                </a:solidFill>
              </a:rPr>
              <a:t>        &lt;/</a:t>
            </a:r>
            <a:r>
              <a:rPr lang="en-US" altLang="ko-KR" sz="2400" kern="0" dirty="0">
                <a:solidFill>
                  <a:srgbClr val="000000"/>
                </a:solidFill>
              </a:rPr>
              <a:t>div</a:t>
            </a:r>
            <a:r>
              <a:rPr lang="en-US" altLang="ko-KR" sz="2400" kern="0" dirty="0" smtClean="0">
                <a:solidFill>
                  <a:srgbClr val="000000"/>
                </a:solidFill>
              </a:rPr>
              <a:t>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endParaRPr lang="en-US" altLang="ko-KR" sz="2400" kern="0" dirty="0" smtClean="0">
              <a:solidFill>
                <a:srgbClr val="000000"/>
              </a:solidFill>
            </a:endParaRP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400" kern="0" dirty="0" smtClean="0">
                <a:solidFill>
                  <a:srgbClr val="000000"/>
                </a:solidFill>
              </a:rPr>
              <a:t>        </a:t>
            </a:r>
            <a:r>
              <a:rPr lang="en-US" altLang="ko-KR" sz="2400" kern="0" dirty="0">
                <a:solidFill>
                  <a:srgbClr val="000000"/>
                </a:solidFill>
              </a:rPr>
              <a:t>&lt;div id="login"&gt;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400" kern="0" dirty="0">
                <a:solidFill>
                  <a:srgbClr val="000000"/>
                </a:solidFill>
              </a:rPr>
              <a:t>            &lt;</a:t>
            </a:r>
            <a:r>
              <a:rPr lang="en-US" altLang="ko-KR" sz="2400" kern="0" dirty="0" err="1">
                <a:solidFill>
                  <a:srgbClr val="000000"/>
                </a:solidFill>
              </a:rPr>
              <a:t>h4</a:t>
            </a:r>
            <a:r>
              <a:rPr lang="en-US" altLang="ko-KR" sz="2400" kern="0" dirty="0">
                <a:solidFill>
                  <a:srgbClr val="000000"/>
                </a:solidFill>
              </a:rPr>
              <a:t>&gt;Log In&lt;/</a:t>
            </a:r>
            <a:r>
              <a:rPr lang="en-US" altLang="ko-KR" sz="2400" kern="0" dirty="0" err="1">
                <a:solidFill>
                  <a:srgbClr val="000000"/>
                </a:solidFill>
              </a:rPr>
              <a:t>h4</a:t>
            </a:r>
            <a:r>
              <a:rPr lang="en-US" altLang="ko-KR" sz="2400" kern="0" dirty="0">
                <a:solidFill>
                  <a:srgbClr val="000000"/>
                </a:solidFill>
              </a:rPr>
              <a:t>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400" kern="0" dirty="0">
                <a:solidFill>
                  <a:srgbClr val="000000"/>
                </a:solidFill>
              </a:rPr>
              <a:t>            &lt;form action="#"&gt;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400" kern="0" dirty="0" smtClean="0">
                <a:solidFill>
                  <a:srgbClr val="000000"/>
                </a:solidFill>
              </a:rPr>
              <a:t>            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400" kern="0" dirty="0">
                <a:solidFill>
                  <a:srgbClr val="000000"/>
                </a:solidFill>
              </a:rPr>
              <a:t> </a:t>
            </a:r>
            <a:r>
              <a:rPr lang="en-US" altLang="ko-KR" sz="2400" kern="0" dirty="0" smtClean="0">
                <a:solidFill>
                  <a:srgbClr val="000000"/>
                </a:solidFill>
              </a:rPr>
              <a:t>           &lt;/</a:t>
            </a:r>
            <a:r>
              <a:rPr lang="en-US" altLang="ko-KR" sz="2400" kern="0" dirty="0">
                <a:solidFill>
                  <a:srgbClr val="000000"/>
                </a:solidFill>
              </a:rPr>
              <a:t>form&gt;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400" kern="0" dirty="0">
                <a:solidFill>
                  <a:srgbClr val="000000"/>
                </a:solidFill>
              </a:rPr>
              <a:t>        &lt;/div&gt;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400" kern="0" dirty="0">
                <a:solidFill>
                  <a:srgbClr val="000000"/>
                </a:solidFill>
              </a:rPr>
              <a:t>    &lt;/aside&gt;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715" y="2163536"/>
            <a:ext cx="3064102" cy="3116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553334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13479</TotalTime>
  <Words>239</Words>
  <Application>Microsoft Office PowerPoint</Application>
  <PresentationFormat>사용자 지정</PresentationFormat>
  <Paragraphs>55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1_Crayons</vt:lpstr>
      <vt:lpstr>07. HTML와 CSS로  웹사이트 만들기</vt:lpstr>
      <vt:lpstr>웹사이트 구축 과정</vt:lpstr>
      <vt:lpstr>내비게이션 구조도</vt:lpstr>
      <vt:lpstr>홈페이지 레이아웃</vt:lpstr>
      <vt:lpstr>main.html</vt:lpstr>
      <vt:lpstr>헤더</vt:lpstr>
      <vt:lpstr>내비게이션 메뉴</vt:lpstr>
      <vt:lpstr>섹션</vt:lpstr>
      <vt:lpstr>오른쪽 수직 메뉴</vt:lpstr>
      <vt:lpstr>회원가입페이지</vt:lpstr>
      <vt:lpstr>상품정보페이지</vt:lpstr>
      <vt:lpstr>쇼핑카트 페이지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chocojhkim@live.com</dc:creator>
  <cp:lastModifiedBy>Windows 사용자</cp:lastModifiedBy>
  <cp:revision>1119</cp:revision>
  <cp:lastPrinted>2015-02-24T08:02:21Z</cp:lastPrinted>
  <dcterms:created xsi:type="dcterms:W3CDTF">2007-06-29T06:43:39Z</dcterms:created>
  <dcterms:modified xsi:type="dcterms:W3CDTF">2019-09-03T01:55:56Z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