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3" r:id="rId5"/>
    <p:sldId id="257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a\Downloads\abbott_cl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a\OneDrive\&#48148;&#53461;%20&#54868;&#47732;\5&#51452;&#52264;%20&#54644;&#49437;&#49892;&#49845;\15%20deg\15%20deg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a\OneDrive\&#48148;&#53461;%20&#54868;&#47732;\5&#51452;&#52264;%20&#54644;&#49437;&#49892;&#49845;\15%20deg\15%20deg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nga\OneDrive\&#48148;&#53461;%20&#54868;&#47732;\5&#51452;&#52264;%20&#54644;&#49437;&#49892;&#49845;\15%20deg\15%20deg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a\Downloads\abbott_cl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a\Downloads\abbott_cl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a\Downloads\abbott_cl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a\OneDrive\&#48148;&#53461;%20&#54868;&#47732;\5&#51452;&#52264;%20&#54644;&#49437;&#49892;&#49845;\0%20deg\0%20deg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a\OneDrive\&#48148;&#53461;%20&#54868;&#47732;\5&#51452;&#52264;%20&#54644;&#49437;&#49892;&#49845;\0%20deg\0%20deg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nga\OneDrive\&#48148;&#53461;%20&#54868;&#47732;\5&#51452;&#52264;%20&#54644;&#49437;&#49892;&#49845;\0%20deg\0%20deg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NASA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CD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Sheet1!$D$2:$D$30</c:f>
              <c:numCache>
                <c:formatCode>General</c:formatCode>
                <c:ptCount val="29"/>
                <c:pt idx="0">
                  <c:v>-1.25583</c:v>
                </c:pt>
                <c:pt idx="1">
                  <c:v>-1.0930500000000001</c:v>
                </c:pt>
                <c:pt idx="2">
                  <c:v>-0.86023700000000003</c:v>
                </c:pt>
                <c:pt idx="3">
                  <c:v>-0.65323299999999995</c:v>
                </c:pt>
                <c:pt idx="4">
                  <c:v>-0.54977799999999999</c:v>
                </c:pt>
                <c:pt idx="5">
                  <c:v>-0.446183</c:v>
                </c:pt>
                <c:pt idx="6">
                  <c:v>-0.342588</c:v>
                </c:pt>
                <c:pt idx="7">
                  <c:v>-0.230298</c:v>
                </c:pt>
                <c:pt idx="8">
                  <c:v>-0.100665</c:v>
                </c:pt>
                <c:pt idx="9">
                  <c:v>2.0505099999999998E-2</c:v>
                </c:pt>
                <c:pt idx="10">
                  <c:v>0.115637</c:v>
                </c:pt>
                <c:pt idx="11">
                  <c:v>0.26270700000000002</c:v>
                </c:pt>
                <c:pt idx="12">
                  <c:v>0.46194499999999999</c:v>
                </c:pt>
                <c:pt idx="13">
                  <c:v>0.55754300000000001</c:v>
                </c:pt>
                <c:pt idx="14">
                  <c:v>0.66150900000000001</c:v>
                </c:pt>
                <c:pt idx="15">
                  <c:v>0.87846299999999999</c:v>
                </c:pt>
                <c:pt idx="16">
                  <c:v>1.0785400000000001</c:v>
                </c:pt>
                <c:pt idx="17">
                  <c:v>1.2612699999999999</c:v>
                </c:pt>
              </c:numCache>
            </c:numRef>
          </c:xVal>
          <c:yVal>
            <c:numRef>
              <c:f>Sheet1!$E$2:$E$30</c:f>
              <c:numCache>
                <c:formatCode>General</c:formatCode>
                <c:ptCount val="29"/>
                <c:pt idx="0">
                  <c:v>1.27127E-2</c:v>
                </c:pt>
                <c:pt idx="1">
                  <c:v>9.8652199999999992E-3</c:v>
                </c:pt>
                <c:pt idx="2">
                  <c:v>8.5623799999999996E-3</c:v>
                </c:pt>
                <c:pt idx="3">
                  <c:v>7.5189899999999997E-3</c:v>
                </c:pt>
                <c:pt idx="4">
                  <c:v>6.9112799999999997E-3</c:v>
                </c:pt>
                <c:pt idx="5">
                  <c:v>6.5616199999999998E-3</c:v>
                </c:pt>
                <c:pt idx="6">
                  <c:v>6.2119699999999998E-3</c:v>
                </c:pt>
                <c:pt idx="7">
                  <c:v>5.9478700000000001E-3</c:v>
                </c:pt>
                <c:pt idx="8">
                  <c:v>5.7688499999999998E-3</c:v>
                </c:pt>
                <c:pt idx="9">
                  <c:v>5.9343800000000004E-3</c:v>
                </c:pt>
                <c:pt idx="10">
                  <c:v>5.9292700000000004E-3</c:v>
                </c:pt>
                <c:pt idx="11">
                  <c:v>6.0073799999999997E-3</c:v>
                </c:pt>
                <c:pt idx="12">
                  <c:v>6.59882E-3</c:v>
                </c:pt>
                <c:pt idx="13">
                  <c:v>7.4539000000000003E-3</c:v>
                </c:pt>
                <c:pt idx="14">
                  <c:v>7.7923899999999997E-3</c:v>
                </c:pt>
                <c:pt idx="15">
                  <c:v>9.1570699999999998E-3</c:v>
                </c:pt>
                <c:pt idx="16">
                  <c:v>1.12969E-2</c:v>
                </c:pt>
                <c:pt idx="17">
                  <c:v>1.3351500000000001E-2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E-4AEF-9B65-6BA65CFA8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8595472"/>
        <c:axId val="768596432"/>
      </c:scatterChart>
      <c:valAx>
        <c:axId val="768595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8596432"/>
        <c:crosses val="autoZero"/>
        <c:crossBetween val="midCat"/>
      </c:valAx>
      <c:valAx>
        <c:axId val="76859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8595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해석 값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'15 deg'!$B$1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'15 deg'!$A$2:$A$129</c:f>
              <c:numCache>
                <c:formatCode>General</c:formatCode>
                <c:ptCount val="128"/>
                <c:pt idx="0">
                  <c:v>1</c:v>
                </c:pt>
                <c:pt idx="1">
                  <c:v>0.99578199999999994</c:v>
                </c:pt>
                <c:pt idx="2">
                  <c:v>0.99092400000000003</c:v>
                </c:pt>
                <c:pt idx="3">
                  <c:v>0.98533700000000002</c:v>
                </c:pt>
                <c:pt idx="4">
                  <c:v>0.97892100000000004</c:v>
                </c:pt>
                <c:pt idx="5">
                  <c:v>0.97156799999999999</c:v>
                </c:pt>
                <c:pt idx="6">
                  <c:v>0.96315700000000004</c:v>
                </c:pt>
                <c:pt idx="7">
                  <c:v>0.95355999999999996</c:v>
                </c:pt>
                <c:pt idx="8">
                  <c:v>0.94264099999999995</c:v>
                </c:pt>
                <c:pt idx="9">
                  <c:v>0.93025500000000005</c:v>
                </c:pt>
                <c:pt idx="10">
                  <c:v>0.91625599999999996</c:v>
                </c:pt>
                <c:pt idx="11">
                  <c:v>0.90049599999999996</c:v>
                </c:pt>
                <c:pt idx="12">
                  <c:v>0.88283599999999995</c:v>
                </c:pt>
                <c:pt idx="13">
                  <c:v>0.86314599999999997</c:v>
                </c:pt>
                <c:pt idx="14">
                  <c:v>0.84131599999999995</c:v>
                </c:pt>
                <c:pt idx="15">
                  <c:v>0.81726600000000005</c:v>
                </c:pt>
                <c:pt idx="16">
                  <c:v>0.79095199999999999</c:v>
                </c:pt>
                <c:pt idx="17">
                  <c:v>0.762378</c:v>
                </c:pt>
                <c:pt idx="18">
                  <c:v>0.731603</c:v>
                </c:pt>
                <c:pt idx="19">
                  <c:v>0.69874999999999998</c:v>
                </c:pt>
                <c:pt idx="20">
                  <c:v>0.66400700000000001</c:v>
                </c:pt>
                <c:pt idx="21">
                  <c:v>0.62762799999999996</c:v>
                </c:pt>
                <c:pt idx="22">
                  <c:v>0.58993300000000004</c:v>
                </c:pt>
                <c:pt idx="23">
                  <c:v>0.551292</c:v>
                </c:pt>
                <c:pt idx="24">
                  <c:v>0.51211700000000004</c:v>
                </c:pt>
                <c:pt idx="25">
                  <c:v>0.47284300000000001</c:v>
                </c:pt>
                <c:pt idx="26">
                  <c:v>0.43391200000000002</c:v>
                </c:pt>
                <c:pt idx="27">
                  <c:v>0.39574900000000002</c:v>
                </c:pt>
                <c:pt idx="28">
                  <c:v>0.35874699999999998</c:v>
                </c:pt>
                <c:pt idx="29">
                  <c:v>0.32325300000000001</c:v>
                </c:pt>
                <c:pt idx="30">
                  <c:v>0.28955399999999998</c:v>
                </c:pt>
                <c:pt idx="31">
                  <c:v>0.25787300000000002</c:v>
                </c:pt>
                <c:pt idx="32">
                  <c:v>0.22836699999999999</c:v>
                </c:pt>
                <c:pt idx="33">
                  <c:v>0.201125</c:v>
                </c:pt>
                <c:pt idx="34">
                  <c:v>0.17618</c:v>
                </c:pt>
                <c:pt idx="35">
                  <c:v>0.15351100000000001</c:v>
                </c:pt>
                <c:pt idx="36">
                  <c:v>0.13305700000000001</c:v>
                </c:pt>
                <c:pt idx="37">
                  <c:v>0.114722</c:v>
                </c:pt>
                <c:pt idx="38">
                  <c:v>9.8385500000000001E-2</c:v>
                </c:pt>
                <c:pt idx="39">
                  <c:v>8.3912299999999995E-2</c:v>
                </c:pt>
                <c:pt idx="40">
                  <c:v>7.1158299999999994E-2</c:v>
                </c:pt>
                <c:pt idx="41">
                  <c:v>5.9976700000000001E-2</c:v>
                </c:pt>
                <c:pt idx="42">
                  <c:v>5.02224E-2</c:v>
                </c:pt>
                <c:pt idx="43">
                  <c:v>4.1755899999999999E-2</c:v>
                </c:pt>
                <c:pt idx="44">
                  <c:v>3.4445099999999999E-2</c:v>
                </c:pt>
                <c:pt idx="45">
                  <c:v>2.81672E-2</c:v>
                </c:pt>
                <c:pt idx="46">
                  <c:v>2.2809400000000001E-2</c:v>
                </c:pt>
                <c:pt idx="47">
                  <c:v>1.8268900000000001E-2</c:v>
                </c:pt>
                <c:pt idx="48">
                  <c:v>1.44522E-2</c:v>
                </c:pt>
                <c:pt idx="49">
                  <c:v>1.1275200000000001E-2</c:v>
                </c:pt>
                <c:pt idx="50">
                  <c:v>8.6609800000000004E-3</c:v>
                </c:pt>
                <c:pt idx="51">
                  <c:v>6.5392599999999999E-3</c:v>
                </c:pt>
                <c:pt idx="52">
                  <c:v>4.8445500000000004E-3</c:v>
                </c:pt>
                <c:pt idx="53">
                  <c:v>3.5153200000000002E-3</c:v>
                </c:pt>
                <c:pt idx="54">
                  <c:v>2.49343E-3</c:v>
                </c:pt>
                <c:pt idx="55">
                  <c:v>1.7246200000000001E-3</c:v>
                </c:pt>
                <c:pt idx="56">
                  <c:v>1.15919E-3</c:v>
                </c:pt>
                <c:pt idx="57">
                  <c:v>7.5318900000000003E-4</c:v>
                </c:pt>
                <c:pt idx="58">
                  <c:v>4.6912800000000003E-4</c:v>
                </c:pt>
                <c:pt idx="59">
                  <c:v>2.7623600000000002E-4</c:v>
                </c:pt>
                <c:pt idx="60">
                  <c:v>1.5007900000000001E-4</c:v>
                </c:pt>
                <c:pt idx="61" formatCode="0.00E+00">
                  <c:v>7.1803299999999997E-5</c:v>
                </c:pt>
                <c:pt idx="62" formatCode="0.00E+00">
                  <c:v>2.7212800000000001E-5</c:v>
                </c:pt>
                <c:pt idx="63" formatCode="0.00E+00">
                  <c:v>5.8186100000000004E-6</c:v>
                </c:pt>
                <c:pt idx="64">
                  <c:v>0</c:v>
                </c:pt>
                <c:pt idx="65" formatCode="0.00E+00">
                  <c:v>5.8186100000000004E-6</c:v>
                </c:pt>
                <c:pt idx="66" formatCode="0.00E+00">
                  <c:v>2.7212800000000001E-5</c:v>
                </c:pt>
                <c:pt idx="67" formatCode="0.00E+00">
                  <c:v>7.1803299999999997E-5</c:v>
                </c:pt>
                <c:pt idx="68">
                  <c:v>1.5007900000000001E-4</c:v>
                </c:pt>
                <c:pt idx="69">
                  <c:v>2.7623600000000002E-4</c:v>
                </c:pt>
                <c:pt idx="70">
                  <c:v>4.6912800000000003E-4</c:v>
                </c:pt>
                <c:pt idx="71">
                  <c:v>7.5318900000000003E-4</c:v>
                </c:pt>
                <c:pt idx="72">
                  <c:v>1.15919E-3</c:v>
                </c:pt>
                <c:pt idx="73">
                  <c:v>1.7246200000000001E-3</c:v>
                </c:pt>
                <c:pt idx="74">
                  <c:v>2.49343E-3</c:v>
                </c:pt>
                <c:pt idx="75">
                  <c:v>3.5153200000000002E-3</c:v>
                </c:pt>
                <c:pt idx="76">
                  <c:v>4.8445500000000004E-3</c:v>
                </c:pt>
                <c:pt idx="77">
                  <c:v>6.5392599999999999E-3</c:v>
                </c:pt>
                <c:pt idx="78">
                  <c:v>8.6609800000000004E-3</c:v>
                </c:pt>
                <c:pt idx="79">
                  <c:v>1.1275200000000001E-2</c:v>
                </c:pt>
                <c:pt idx="80">
                  <c:v>1.44522E-2</c:v>
                </c:pt>
                <c:pt idx="81">
                  <c:v>1.8268900000000001E-2</c:v>
                </c:pt>
                <c:pt idx="82">
                  <c:v>2.2809400000000001E-2</c:v>
                </c:pt>
                <c:pt idx="83">
                  <c:v>2.81672E-2</c:v>
                </c:pt>
                <c:pt idx="84">
                  <c:v>3.4445099999999999E-2</c:v>
                </c:pt>
                <c:pt idx="85">
                  <c:v>4.1755899999999999E-2</c:v>
                </c:pt>
                <c:pt idx="86">
                  <c:v>5.02224E-2</c:v>
                </c:pt>
                <c:pt idx="87">
                  <c:v>5.9976700000000001E-2</c:v>
                </c:pt>
                <c:pt idx="88">
                  <c:v>7.1158299999999994E-2</c:v>
                </c:pt>
                <c:pt idx="89">
                  <c:v>8.3912299999999995E-2</c:v>
                </c:pt>
                <c:pt idx="90">
                  <c:v>9.8385500000000001E-2</c:v>
                </c:pt>
                <c:pt idx="91">
                  <c:v>0.114722</c:v>
                </c:pt>
                <c:pt idx="92">
                  <c:v>0.13305700000000001</c:v>
                </c:pt>
                <c:pt idx="93">
                  <c:v>0.15351100000000001</c:v>
                </c:pt>
                <c:pt idx="94">
                  <c:v>0.17618</c:v>
                </c:pt>
                <c:pt idx="95">
                  <c:v>0.201125</c:v>
                </c:pt>
                <c:pt idx="96">
                  <c:v>0.22836699999999999</c:v>
                </c:pt>
                <c:pt idx="97">
                  <c:v>0.25787300000000002</c:v>
                </c:pt>
                <c:pt idx="98">
                  <c:v>0.28955399999999998</c:v>
                </c:pt>
                <c:pt idx="99">
                  <c:v>0.32325300000000001</c:v>
                </c:pt>
                <c:pt idx="100">
                  <c:v>0.35874699999999998</c:v>
                </c:pt>
                <c:pt idx="101">
                  <c:v>0.39574900000000002</c:v>
                </c:pt>
                <c:pt idx="102">
                  <c:v>0.43391200000000002</c:v>
                </c:pt>
                <c:pt idx="103">
                  <c:v>0.47284300000000001</c:v>
                </c:pt>
                <c:pt idx="104">
                  <c:v>0.51211700000000004</c:v>
                </c:pt>
                <c:pt idx="105">
                  <c:v>0.551292</c:v>
                </c:pt>
                <c:pt idx="106">
                  <c:v>0.58993300000000004</c:v>
                </c:pt>
                <c:pt idx="107">
                  <c:v>0.62762799999999996</c:v>
                </c:pt>
                <c:pt idx="108">
                  <c:v>0.66400700000000001</c:v>
                </c:pt>
                <c:pt idx="109">
                  <c:v>0.69874999999999998</c:v>
                </c:pt>
                <c:pt idx="110">
                  <c:v>0.731603</c:v>
                </c:pt>
                <c:pt idx="111">
                  <c:v>0.762378</c:v>
                </c:pt>
                <c:pt idx="112">
                  <c:v>0.79095199999999999</c:v>
                </c:pt>
                <c:pt idx="113">
                  <c:v>0.81726600000000005</c:v>
                </c:pt>
                <c:pt idx="114">
                  <c:v>0.84131599999999995</c:v>
                </c:pt>
                <c:pt idx="115">
                  <c:v>0.86314599999999997</c:v>
                </c:pt>
                <c:pt idx="116">
                  <c:v>0.88283599999999995</c:v>
                </c:pt>
                <c:pt idx="117">
                  <c:v>0.90049599999999996</c:v>
                </c:pt>
                <c:pt idx="118">
                  <c:v>0.91625599999999996</c:v>
                </c:pt>
                <c:pt idx="119">
                  <c:v>0.93025500000000005</c:v>
                </c:pt>
                <c:pt idx="120">
                  <c:v>0.94264099999999995</c:v>
                </c:pt>
                <c:pt idx="121">
                  <c:v>0.95355999999999996</c:v>
                </c:pt>
                <c:pt idx="122">
                  <c:v>0.96315700000000004</c:v>
                </c:pt>
                <c:pt idx="123">
                  <c:v>0.97156799999999999</c:v>
                </c:pt>
                <c:pt idx="124">
                  <c:v>0.97892100000000004</c:v>
                </c:pt>
                <c:pt idx="125">
                  <c:v>0.98533700000000002</c:v>
                </c:pt>
                <c:pt idx="126">
                  <c:v>0.99092400000000003</c:v>
                </c:pt>
                <c:pt idx="127">
                  <c:v>0.99578199999999994</c:v>
                </c:pt>
              </c:numCache>
            </c:numRef>
          </c:xVal>
          <c:yVal>
            <c:numRef>
              <c:f>'15 deg'!$B$2:$B$129</c:f>
              <c:numCache>
                <c:formatCode>General</c:formatCode>
                <c:ptCount val="128"/>
                <c:pt idx="0">
                  <c:v>-1.92873E-2</c:v>
                </c:pt>
                <c:pt idx="1">
                  <c:v>3.4646299999999998E-2</c:v>
                </c:pt>
                <c:pt idx="2">
                  <c:v>9.3969399999999995E-2</c:v>
                </c:pt>
                <c:pt idx="3">
                  <c:v>7.5749899999999995E-2</c:v>
                </c:pt>
                <c:pt idx="4">
                  <c:v>8.0840400000000007E-2</c:v>
                </c:pt>
                <c:pt idx="5">
                  <c:v>8.1325300000000003E-2</c:v>
                </c:pt>
                <c:pt idx="6">
                  <c:v>8.4729100000000002E-2</c:v>
                </c:pt>
                <c:pt idx="7">
                  <c:v>8.7700100000000003E-2</c:v>
                </c:pt>
                <c:pt idx="8">
                  <c:v>9.1658400000000001E-2</c:v>
                </c:pt>
                <c:pt idx="9">
                  <c:v>9.5933099999999993E-2</c:v>
                </c:pt>
                <c:pt idx="10">
                  <c:v>0.100873</c:v>
                </c:pt>
                <c:pt idx="11">
                  <c:v>0.10637199999999999</c:v>
                </c:pt>
                <c:pt idx="12">
                  <c:v>0.11257200000000001</c:v>
                </c:pt>
                <c:pt idx="13">
                  <c:v>0.119508</c:v>
                </c:pt>
                <c:pt idx="14">
                  <c:v>0.12726699999999999</c:v>
                </c:pt>
                <c:pt idx="15">
                  <c:v>0.13592899999999999</c:v>
                </c:pt>
                <c:pt idx="16">
                  <c:v>0.14555299999999999</c:v>
                </c:pt>
                <c:pt idx="17">
                  <c:v>0.15622800000000001</c:v>
                </c:pt>
                <c:pt idx="18">
                  <c:v>0.168021</c:v>
                </c:pt>
                <c:pt idx="19">
                  <c:v>0.181035</c:v>
                </c:pt>
                <c:pt idx="20">
                  <c:v>0.195359</c:v>
                </c:pt>
                <c:pt idx="21">
                  <c:v>0.21115</c:v>
                </c:pt>
                <c:pt idx="22">
                  <c:v>0.22856199999999999</c:v>
                </c:pt>
                <c:pt idx="23">
                  <c:v>0.24780099999999999</c:v>
                </c:pt>
                <c:pt idx="24">
                  <c:v>0.26910899999999999</c:v>
                </c:pt>
                <c:pt idx="25">
                  <c:v>0.292765</c:v>
                </c:pt>
                <c:pt idx="26">
                  <c:v>0.31909900000000002</c:v>
                </c:pt>
                <c:pt idx="27">
                  <c:v>0.34843000000000002</c:v>
                </c:pt>
                <c:pt idx="28">
                  <c:v>0.38108799999999998</c:v>
                </c:pt>
                <c:pt idx="29">
                  <c:v>0.41726200000000002</c:v>
                </c:pt>
                <c:pt idx="30">
                  <c:v>0.45708100000000002</c:v>
                </c:pt>
                <c:pt idx="31">
                  <c:v>0.50048999999999999</c:v>
                </c:pt>
                <c:pt idx="32">
                  <c:v>0.54732899999999995</c:v>
                </c:pt>
                <c:pt idx="33">
                  <c:v>0.59721900000000006</c:v>
                </c:pt>
                <c:pt idx="34">
                  <c:v>0.64970600000000001</c:v>
                </c:pt>
                <c:pt idx="35">
                  <c:v>0.70394000000000001</c:v>
                </c:pt>
                <c:pt idx="36">
                  <c:v>0.75905</c:v>
                </c:pt>
                <c:pt idx="37">
                  <c:v>0.81372500000000003</c:v>
                </c:pt>
                <c:pt idx="38">
                  <c:v>0.86630399999999996</c:v>
                </c:pt>
                <c:pt idx="39">
                  <c:v>0.91474299999999997</c:v>
                </c:pt>
                <c:pt idx="40">
                  <c:v>0.95634300000000005</c:v>
                </c:pt>
                <c:pt idx="41">
                  <c:v>0.98757600000000001</c:v>
                </c:pt>
                <c:pt idx="42">
                  <c:v>1.0038899999999999</c:v>
                </c:pt>
                <c:pt idx="43">
                  <c:v>0.99942399999999998</c:v>
                </c:pt>
                <c:pt idx="44">
                  <c:v>0.96675100000000003</c:v>
                </c:pt>
                <c:pt idx="45">
                  <c:v>0.89635699999999996</c:v>
                </c:pt>
                <c:pt idx="46">
                  <c:v>0.77660300000000004</c:v>
                </c:pt>
                <c:pt idx="47">
                  <c:v>0.59374000000000005</c:v>
                </c:pt>
                <c:pt idx="48">
                  <c:v>0.33252199999999998</c:v>
                </c:pt>
                <c:pt idx="49">
                  <c:v>-2.23982E-2</c:v>
                </c:pt>
                <c:pt idx="50">
                  <c:v>-0.48344100000000001</c:v>
                </c:pt>
                <c:pt idx="51">
                  <c:v>-1.0564499999999999</c:v>
                </c:pt>
                <c:pt idx="52">
                  <c:v>-1.7360199999999999</c:v>
                </c:pt>
                <c:pt idx="53">
                  <c:v>-2.5019</c:v>
                </c:pt>
                <c:pt idx="54">
                  <c:v>-3.32</c:v>
                </c:pt>
                <c:pt idx="55">
                  <c:v>-4.1486200000000002</c:v>
                </c:pt>
                <c:pt idx="56">
                  <c:v>-4.9475600000000002</c:v>
                </c:pt>
                <c:pt idx="57">
                  <c:v>-5.6844299999999999</c:v>
                </c:pt>
                <c:pt idx="58">
                  <c:v>-6.3387500000000001</c:v>
                </c:pt>
                <c:pt idx="59">
                  <c:v>-6.9024000000000001</c:v>
                </c:pt>
                <c:pt idx="60">
                  <c:v>-7.3798700000000004</c:v>
                </c:pt>
                <c:pt idx="61">
                  <c:v>-7.7769300000000001</c:v>
                </c:pt>
                <c:pt idx="62">
                  <c:v>-8.1136199999999992</c:v>
                </c:pt>
                <c:pt idx="63">
                  <c:v>-8.3729399999999998</c:v>
                </c:pt>
                <c:pt idx="64">
                  <c:v>-8.6719000000000008</c:v>
                </c:pt>
                <c:pt idx="65">
                  <c:v>-8.9413599999999995</c:v>
                </c:pt>
                <c:pt idx="66">
                  <c:v>-9.1154499999999992</c:v>
                </c:pt>
                <c:pt idx="67">
                  <c:v>-9.3735599999999994</c:v>
                </c:pt>
                <c:pt idx="68">
                  <c:v>-9.6440300000000008</c:v>
                </c:pt>
                <c:pt idx="69">
                  <c:v>-9.9092599999999997</c:v>
                </c:pt>
                <c:pt idx="70">
                  <c:v>-10.151899999999999</c:v>
                </c:pt>
                <c:pt idx="71">
                  <c:v>-10.3432</c:v>
                </c:pt>
                <c:pt idx="72">
                  <c:v>-10.4503</c:v>
                </c:pt>
                <c:pt idx="73">
                  <c:v>-10.439299999999999</c:v>
                </c:pt>
                <c:pt idx="74">
                  <c:v>-10.2835</c:v>
                </c:pt>
                <c:pt idx="75">
                  <c:v>-9.9743399999999998</c:v>
                </c:pt>
                <c:pt idx="76">
                  <c:v>-9.5266300000000008</c:v>
                </c:pt>
                <c:pt idx="77">
                  <c:v>-8.9697800000000001</c:v>
                </c:pt>
                <c:pt idx="78">
                  <c:v>-8.3408499999999997</c:v>
                </c:pt>
                <c:pt idx="79">
                  <c:v>-7.6796300000000004</c:v>
                </c:pt>
                <c:pt idx="80">
                  <c:v>-7.0198900000000002</c:v>
                </c:pt>
                <c:pt idx="81">
                  <c:v>-6.3856200000000003</c:v>
                </c:pt>
                <c:pt idx="82">
                  <c:v>-5.7924800000000003</c:v>
                </c:pt>
                <c:pt idx="83">
                  <c:v>-5.2477499999999999</c:v>
                </c:pt>
                <c:pt idx="84">
                  <c:v>-4.7524699999999998</c:v>
                </c:pt>
                <c:pt idx="85">
                  <c:v>-4.3050499999999996</c:v>
                </c:pt>
                <c:pt idx="86">
                  <c:v>-3.90225</c:v>
                </c:pt>
                <c:pt idx="87">
                  <c:v>-3.5400999999999998</c:v>
                </c:pt>
                <c:pt idx="88">
                  <c:v>-3.2142300000000001</c:v>
                </c:pt>
                <c:pt idx="89">
                  <c:v>-2.9203000000000001</c:v>
                </c:pt>
                <c:pt idx="90">
                  <c:v>-2.65435</c:v>
                </c:pt>
                <c:pt idx="91">
                  <c:v>-2.4128099999999999</c:v>
                </c:pt>
                <c:pt idx="92">
                  <c:v>-2.1925500000000002</c:v>
                </c:pt>
                <c:pt idx="93">
                  <c:v>-1.9909699999999999</c:v>
                </c:pt>
                <c:pt idx="94">
                  <c:v>-1.80566</c:v>
                </c:pt>
                <c:pt idx="95">
                  <c:v>-1.6346000000000001</c:v>
                </c:pt>
                <c:pt idx="96">
                  <c:v>-1.4762</c:v>
                </c:pt>
                <c:pt idx="97">
                  <c:v>-1.3290900000000001</c:v>
                </c:pt>
                <c:pt idx="98">
                  <c:v>-1.19218</c:v>
                </c:pt>
                <c:pt idx="99">
                  <c:v>-1.0647200000000001</c:v>
                </c:pt>
                <c:pt idx="100">
                  <c:v>-0.94594800000000001</c:v>
                </c:pt>
                <c:pt idx="101">
                  <c:v>-0.83547499999999997</c:v>
                </c:pt>
                <c:pt idx="102">
                  <c:v>-0.732873</c:v>
                </c:pt>
                <c:pt idx="103">
                  <c:v>-0.63808399999999998</c:v>
                </c:pt>
                <c:pt idx="104">
                  <c:v>-0.55110700000000001</c:v>
                </c:pt>
                <c:pt idx="105">
                  <c:v>-0.47237699999999999</c:v>
                </c:pt>
                <c:pt idx="106">
                  <c:v>-0.40238099999999999</c:v>
                </c:pt>
                <c:pt idx="107">
                  <c:v>-0.34184999999999999</c:v>
                </c:pt>
                <c:pt idx="108">
                  <c:v>-0.291128</c:v>
                </c:pt>
                <c:pt idx="109">
                  <c:v>-0.250282</c:v>
                </c:pt>
                <c:pt idx="110">
                  <c:v>-0.21863199999999999</c:v>
                </c:pt>
                <c:pt idx="111">
                  <c:v>-0.19536600000000001</c:v>
                </c:pt>
                <c:pt idx="112">
                  <c:v>-0.17932600000000001</c:v>
                </c:pt>
                <c:pt idx="113">
                  <c:v>-0.16969100000000001</c:v>
                </c:pt>
                <c:pt idx="114">
                  <c:v>-0.16495799999999999</c:v>
                </c:pt>
                <c:pt idx="115">
                  <c:v>-0.163297</c:v>
                </c:pt>
                <c:pt idx="116">
                  <c:v>-0.16239700000000001</c:v>
                </c:pt>
                <c:pt idx="117">
                  <c:v>-0.15981400000000001</c:v>
                </c:pt>
                <c:pt idx="118">
                  <c:v>-0.15413499999999999</c:v>
                </c:pt>
                <c:pt idx="119">
                  <c:v>-0.14493</c:v>
                </c:pt>
                <c:pt idx="120">
                  <c:v>-0.13301499999999999</c:v>
                </c:pt>
                <c:pt idx="121">
                  <c:v>-0.119587</c:v>
                </c:pt>
                <c:pt idx="122">
                  <c:v>-0.10619199999999999</c:v>
                </c:pt>
                <c:pt idx="123">
                  <c:v>-9.2376600000000003E-2</c:v>
                </c:pt>
                <c:pt idx="124">
                  <c:v>-7.8942300000000007E-2</c:v>
                </c:pt>
                <c:pt idx="125">
                  <c:v>-6.2384500000000002E-2</c:v>
                </c:pt>
                <c:pt idx="126">
                  <c:v>-4.08653E-2</c:v>
                </c:pt>
                <c:pt idx="127">
                  <c:v>-3.0603999999999999E-2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8C8-4CF2-8287-BBBA4A04F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689872"/>
        <c:axId val="421710992"/>
      </c:scatterChart>
      <c:valAx>
        <c:axId val="42168987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710992"/>
        <c:crosses val="autoZero"/>
        <c:crossBetween val="midCat"/>
      </c:valAx>
      <c:valAx>
        <c:axId val="421710992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689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NASA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'15 deg'!$E$1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'15 deg'!$D$2:$D$129</c:f>
              <c:numCache>
                <c:formatCode>General</c:formatCode>
                <c:ptCount val="128"/>
                <c:pt idx="0">
                  <c:v>0.94830000000000003</c:v>
                </c:pt>
                <c:pt idx="1">
                  <c:v>0.9</c:v>
                </c:pt>
                <c:pt idx="2">
                  <c:v>0.85029999999999994</c:v>
                </c:pt>
                <c:pt idx="3">
                  <c:v>0.79979999999999996</c:v>
                </c:pt>
                <c:pt idx="4">
                  <c:v>0.74970000000000003</c:v>
                </c:pt>
                <c:pt idx="5">
                  <c:v>0.70030000000000003</c:v>
                </c:pt>
                <c:pt idx="6">
                  <c:v>0.6502</c:v>
                </c:pt>
                <c:pt idx="7">
                  <c:v>0.59970000000000001</c:v>
                </c:pt>
                <c:pt idx="8">
                  <c:v>0.55059999999999998</c:v>
                </c:pt>
                <c:pt idx="9">
                  <c:v>0.5</c:v>
                </c:pt>
                <c:pt idx="10">
                  <c:v>0.45029999999999998</c:v>
                </c:pt>
                <c:pt idx="11">
                  <c:v>0.4</c:v>
                </c:pt>
                <c:pt idx="12">
                  <c:v>0.35070000000000001</c:v>
                </c:pt>
                <c:pt idx="13">
                  <c:v>0.30020000000000002</c:v>
                </c:pt>
                <c:pt idx="14">
                  <c:v>0.25009999999999999</c:v>
                </c:pt>
                <c:pt idx="15">
                  <c:v>0.20039999999999999</c:v>
                </c:pt>
                <c:pt idx="16">
                  <c:v>0.15040000000000001</c:v>
                </c:pt>
                <c:pt idx="17">
                  <c:v>0.1</c:v>
                </c:pt>
                <c:pt idx="18">
                  <c:v>7.5499999999999998E-2</c:v>
                </c:pt>
                <c:pt idx="19">
                  <c:v>5.0999999999999997E-2</c:v>
                </c:pt>
                <c:pt idx="20">
                  <c:v>2.5100000000000001E-2</c:v>
                </c:pt>
                <c:pt idx="21">
                  <c:v>1.2200000000000001E-2</c:v>
                </c:pt>
                <c:pt idx="22">
                  <c:v>0</c:v>
                </c:pt>
                <c:pt idx="23">
                  <c:v>1.35E-2</c:v>
                </c:pt>
                <c:pt idx="24">
                  <c:v>2.7099999999999999E-2</c:v>
                </c:pt>
                <c:pt idx="25">
                  <c:v>5.1499999999999997E-2</c:v>
                </c:pt>
                <c:pt idx="26">
                  <c:v>7.6300000000000007E-2</c:v>
                </c:pt>
                <c:pt idx="27">
                  <c:v>0.1012</c:v>
                </c:pt>
                <c:pt idx="28">
                  <c:v>0.15029999999999999</c:v>
                </c:pt>
                <c:pt idx="29">
                  <c:v>0.19939999999999999</c:v>
                </c:pt>
                <c:pt idx="30">
                  <c:v>0.25009999999999999</c:v>
                </c:pt>
                <c:pt idx="31">
                  <c:v>0.2999</c:v>
                </c:pt>
                <c:pt idx="32">
                  <c:v>0.34989999999999999</c:v>
                </c:pt>
                <c:pt idx="33">
                  <c:v>0.39939999999999998</c:v>
                </c:pt>
                <c:pt idx="34">
                  <c:v>0.4496</c:v>
                </c:pt>
                <c:pt idx="35">
                  <c:v>0.49969999999999998</c:v>
                </c:pt>
                <c:pt idx="36">
                  <c:v>0.54920000000000002</c:v>
                </c:pt>
                <c:pt idx="37">
                  <c:v>0.59940000000000004</c:v>
                </c:pt>
                <c:pt idx="38">
                  <c:v>0.64949999999999997</c:v>
                </c:pt>
                <c:pt idx="39">
                  <c:v>0.6996</c:v>
                </c:pt>
                <c:pt idx="40">
                  <c:v>0.74890000000000001</c:v>
                </c:pt>
                <c:pt idx="41">
                  <c:v>0.80030000000000001</c:v>
                </c:pt>
                <c:pt idx="42">
                  <c:v>0.85</c:v>
                </c:pt>
                <c:pt idx="43">
                  <c:v>0.89929999999999999</c:v>
                </c:pt>
                <c:pt idx="44">
                  <c:v>0.94889999999999997</c:v>
                </c:pt>
              </c:numCache>
            </c:numRef>
          </c:xVal>
          <c:yVal>
            <c:numRef>
              <c:f>'15 deg'!$E$2:$E$129</c:f>
              <c:numCache>
                <c:formatCode>General</c:formatCode>
                <c:ptCount val="128"/>
                <c:pt idx="0">
                  <c:v>6.1699999999999998E-2</c:v>
                </c:pt>
                <c:pt idx="1">
                  <c:v>5.1299999999999998E-2</c:v>
                </c:pt>
                <c:pt idx="2">
                  <c:v>8.77E-2</c:v>
                </c:pt>
                <c:pt idx="3">
                  <c:v>0.1017</c:v>
                </c:pt>
                <c:pt idx="4">
                  <c:v>0.1074</c:v>
                </c:pt>
                <c:pt idx="5">
                  <c:v>0.1208</c:v>
                </c:pt>
                <c:pt idx="6">
                  <c:v>0.1275</c:v>
                </c:pt>
                <c:pt idx="7">
                  <c:v>0.16270000000000001</c:v>
                </c:pt>
                <c:pt idx="8">
                  <c:v>0.1787</c:v>
                </c:pt>
                <c:pt idx="9">
                  <c:v>0.20269999999999999</c:v>
                </c:pt>
                <c:pt idx="10">
                  <c:v>0.2369</c:v>
                </c:pt>
                <c:pt idx="11">
                  <c:v>0.2621</c:v>
                </c:pt>
                <c:pt idx="12">
                  <c:v>0.30309999999999998</c:v>
                </c:pt>
                <c:pt idx="13">
                  <c:v>0.35220000000000001</c:v>
                </c:pt>
                <c:pt idx="14">
                  <c:v>0.41220000000000001</c:v>
                </c:pt>
                <c:pt idx="15">
                  <c:v>0.49220000000000003</c:v>
                </c:pt>
                <c:pt idx="16">
                  <c:v>0.59840000000000004</c:v>
                </c:pt>
                <c:pt idx="17">
                  <c:v>0.75770000000000004</c:v>
                </c:pt>
                <c:pt idx="18">
                  <c:v>0.8538</c:v>
                </c:pt>
                <c:pt idx="19">
                  <c:v>0.96779999999999999</c:v>
                </c:pt>
                <c:pt idx="20">
                  <c:v>1.0003</c:v>
                </c:pt>
                <c:pt idx="21">
                  <c:v>0.70250000000000001</c:v>
                </c:pt>
                <c:pt idx="22">
                  <c:v>-5.9493999999999998</c:v>
                </c:pt>
                <c:pt idx="23">
                  <c:v>-5.9726999999999997</c:v>
                </c:pt>
                <c:pt idx="24">
                  <c:v>-4.4770000000000003</c:v>
                </c:pt>
                <c:pt idx="25">
                  <c:v>-3.2561</c:v>
                </c:pt>
                <c:pt idx="26">
                  <c:v>-2.6775000000000002</c:v>
                </c:pt>
                <c:pt idx="27">
                  <c:v>-2.2702</c:v>
                </c:pt>
                <c:pt idx="28">
                  <c:v>-1.7605</c:v>
                </c:pt>
                <c:pt idx="29">
                  <c:v>-1.4602999999999999</c:v>
                </c:pt>
                <c:pt idx="30">
                  <c:v>-1.2253000000000001</c:v>
                </c:pt>
                <c:pt idx="31">
                  <c:v>-1.0510999999999999</c:v>
                </c:pt>
                <c:pt idx="32">
                  <c:v>-0.90910000000000002</c:v>
                </c:pt>
                <c:pt idx="33">
                  <c:v>-0.79810000000000003</c:v>
                </c:pt>
                <c:pt idx="34">
                  <c:v>-0.68700000000000006</c:v>
                </c:pt>
                <c:pt idx="35">
                  <c:v>-0.59540000000000004</c:v>
                </c:pt>
                <c:pt idx="36">
                  <c:v>-0.51149999999999995</c:v>
                </c:pt>
                <c:pt idx="37">
                  <c:v>-0.43719999999999998</c:v>
                </c:pt>
                <c:pt idx="38">
                  <c:v>-0.36749999999999999</c:v>
                </c:pt>
                <c:pt idx="39">
                  <c:v>-0.29899999999999999</c:v>
                </c:pt>
                <c:pt idx="40">
                  <c:v>-0.2354</c:v>
                </c:pt>
                <c:pt idx="41">
                  <c:v>-0.1678</c:v>
                </c:pt>
                <c:pt idx="42">
                  <c:v>-9.7000000000000003E-2</c:v>
                </c:pt>
                <c:pt idx="43">
                  <c:v>-3.6799999999999999E-2</c:v>
                </c:pt>
                <c:pt idx="44">
                  <c:v>1.23E-2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63-4157-88AD-D3718BA655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690832"/>
        <c:axId val="421708592"/>
      </c:scatterChart>
      <c:valAx>
        <c:axId val="42169083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708592"/>
        <c:crosses val="autoZero"/>
        <c:crossBetween val="midCat"/>
      </c:valAx>
      <c:valAx>
        <c:axId val="421708592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690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NASA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1"/>
          <c:tx>
            <c:strRef>
              <c:f>'15 deg'!$E$1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 w="38100">
              <a:noFill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'15 deg'!$D$2:$D$129</c:f>
              <c:numCache>
                <c:formatCode>General</c:formatCode>
                <c:ptCount val="128"/>
                <c:pt idx="0">
                  <c:v>0.94830000000000003</c:v>
                </c:pt>
                <c:pt idx="1">
                  <c:v>0.9</c:v>
                </c:pt>
                <c:pt idx="2">
                  <c:v>0.85029999999999994</c:v>
                </c:pt>
                <c:pt idx="3">
                  <c:v>0.79979999999999996</c:v>
                </c:pt>
                <c:pt idx="4">
                  <c:v>0.74970000000000003</c:v>
                </c:pt>
                <c:pt idx="5">
                  <c:v>0.70030000000000003</c:v>
                </c:pt>
                <c:pt idx="6">
                  <c:v>0.6502</c:v>
                </c:pt>
                <c:pt idx="7">
                  <c:v>0.59970000000000001</c:v>
                </c:pt>
                <c:pt idx="8">
                  <c:v>0.55059999999999998</c:v>
                </c:pt>
                <c:pt idx="9">
                  <c:v>0.5</c:v>
                </c:pt>
                <c:pt idx="10">
                  <c:v>0.45029999999999998</c:v>
                </c:pt>
                <c:pt idx="11">
                  <c:v>0.4</c:v>
                </c:pt>
                <c:pt idx="12">
                  <c:v>0.35070000000000001</c:v>
                </c:pt>
                <c:pt idx="13">
                  <c:v>0.30020000000000002</c:v>
                </c:pt>
                <c:pt idx="14">
                  <c:v>0.25009999999999999</c:v>
                </c:pt>
                <c:pt idx="15">
                  <c:v>0.20039999999999999</c:v>
                </c:pt>
                <c:pt idx="16">
                  <c:v>0.15040000000000001</c:v>
                </c:pt>
                <c:pt idx="17">
                  <c:v>0.1</c:v>
                </c:pt>
                <c:pt idx="18">
                  <c:v>7.5499999999999998E-2</c:v>
                </c:pt>
                <c:pt idx="19">
                  <c:v>5.0999999999999997E-2</c:v>
                </c:pt>
                <c:pt idx="20">
                  <c:v>2.5100000000000001E-2</c:v>
                </c:pt>
                <c:pt idx="21">
                  <c:v>1.2200000000000001E-2</c:v>
                </c:pt>
                <c:pt idx="22">
                  <c:v>0</c:v>
                </c:pt>
                <c:pt idx="23">
                  <c:v>1.35E-2</c:v>
                </c:pt>
                <c:pt idx="24">
                  <c:v>2.7099999999999999E-2</c:v>
                </c:pt>
                <c:pt idx="25">
                  <c:v>5.1499999999999997E-2</c:v>
                </c:pt>
                <c:pt idx="26">
                  <c:v>7.6300000000000007E-2</c:v>
                </c:pt>
                <c:pt idx="27">
                  <c:v>0.1012</c:v>
                </c:pt>
                <c:pt idx="28">
                  <c:v>0.15029999999999999</c:v>
                </c:pt>
                <c:pt idx="29">
                  <c:v>0.19939999999999999</c:v>
                </c:pt>
                <c:pt idx="30">
                  <c:v>0.25009999999999999</c:v>
                </c:pt>
                <c:pt idx="31">
                  <c:v>0.2999</c:v>
                </c:pt>
                <c:pt idx="32">
                  <c:v>0.34989999999999999</c:v>
                </c:pt>
                <c:pt idx="33">
                  <c:v>0.39939999999999998</c:v>
                </c:pt>
                <c:pt idx="34">
                  <c:v>0.4496</c:v>
                </c:pt>
                <c:pt idx="35">
                  <c:v>0.49969999999999998</c:v>
                </c:pt>
                <c:pt idx="36">
                  <c:v>0.54920000000000002</c:v>
                </c:pt>
                <c:pt idx="37">
                  <c:v>0.59940000000000004</c:v>
                </c:pt>
                <c:pt idx="38">
                  <c:v>0.64949999999999997</c:v>
                </c:pt>
                <c:pt idx="39">
                  <c:v>0.6996</c:v>
                </c:pt>
                <c:pt idx="40">
                  <c:v>0.74890000000000001</c:v>
                </c:pt>
                <c:pt idx="41">
                  <c:v>0.80030000000000001</c:v>
                </c:pt>
                <c:pt idx="42">
                  <c:v>0.85</c:v>
                </c:pt>
                <c:pt idx="43">
                  <c:v>0.89929999999999999</c:v>
                </c:pt>
                <c:pt idx="44">
                  <c:v>0.94889999999999997</c:v>
                </c:pt>
              </c:numCache>
            </c:numRef>
          </c:xVal>
          <c:yVal>
            <c:numRef>
              <c:f>'15 deg'!$E$2:$E$129</c:f>
              <c:numCache>
                <c:formatCode>General</c:formatCode>
                <c:ptCount val="128"/>
                <c:pt idx="0">
                  <c:v>6.1699999999999998E-2</c:v>
                </c:pt>
                <c:pt idx="1">
                  <c:v>5.1299999999999998E-2</c:v>
                </c:pt>
                <c:pt idx="2">
                  <c:v>8.77E-2</c:v>
                </c:pt>
                <c:pt idx="3">
                  <c:v>0.1017</c:v>
                </c:pt>
                <c:pt idx="4">
                  <c:v>0.1074</c:v>
                </c:pt>
                <c:pt idx="5">
                  <c:v>0.1208</c:v>
                </c:pt>
                <c:pt idx="6">
                  <c:v>0.1275</c:v>
                </c:pt>
                <c:pt idx="7">
                  <c:v>0.16270000000000001</c:v>
                </c:pt>
                <c:pt idx="8">
                  <c:v>0.1787</c:v>
                </c:pt>
                <c:pt idx="9">
                  <c:v>0.20269999999999999</c:v>
                </c:pt>
                <c:pt idx="10">
                  <c:v>0.2369</c:v>
                </c:pt>
                <c:pt idx="11">
                  <c:v>0.2621</c:v>
                </c:pt>
                <c:pt idx="12">
                  <c:v>0.30309999999999998</c:v>
                </c:pt>
                <c:pt idx="13">
                  <c:v>0.35220000000000001</c:v>
                </c:pt>
                <c:pt idx="14">
                  <c:v>0.41220000000000001</c:v>
                </c:pt>
                <c:pt idx="15">
                  <c:v>0.49220000000000003</c:v>
                </c:pt>
                <c:pt idx="16">
                  <c:v>0.59840000000000004</c:v>
                </c:pt>
                <c:pt idx="17">
                  <c:v>0.75770000000000004</c:v>
                </c:pt>
                <c:pt idx="18">
                  <c:v>0.8538</c:v>
                </c:pt>
                <c:pt idx="19">
                  <c:v>0.96779999999999999</c:v>
                </c:pt>
                <c:pt idx="20">
                  <c:v>1.0003</c:v>
                </c:pt>
                <c:pt idx="21">
                  <c:v>0.70250000000000001</c:v>
                </c:pt>
                <c:pt idx="22">
                  <c:v>-5.9493999999999998</c:v>
                </c:pt>
                <c:pt idx="23">
                  <c:v>-5.9726999999999997</c:v>
                </c:pt>
                <c:pt idx="24">
                  <c:v>-4.4770000000000003</c:v>
                </c:pt>
                <c:pt idx="25">
                  <c:v>-3.2561</c:v>
                </c:pt>
                <c:pt idx="26">
                  <c:v>-2.6775000000000002</c:v>
                </c:pt>
                <c:pt idx="27">
                  <c:v>-2.2702</c:v>
                </c:pt>
                <c:pt idx="28">
                  <c:v>-1.7605</c:v>
                </c:pt>
                <c:pt idx="29">
                  <c:v>-1.4602999999999999</c:v>
                </c:pt>
                <c:pt idx="30">
                  <c:v>-1.2253000000000001</c:v>
                </c:pt>
                <c:pt idx="31">
                  <c:v>-1.0510999999999999</c:v>
                </c:pt>
                <c:pt idx="32">
                  <c:v>-0.90910000000000002</c:v>
                </c:pt>
                <c:pt idx="33">
                  <c:v>-0.79810000000000003</c:v>
                </c:pt>
                <c:pt idx="34">
                  <c:v>-0.68700000000000006</c:v>
                </c:pt>
                <c:pt idx="35">
                  <c:v>-0.59540000000000004</c:v>
                </c:pt>
                <c:pt idx="36">
                  <c:v>-0.51149999999999995</c:v>
                </c:pt>
                <c:pt idx="37">
                  <c:v>-0.43719999999999998</c:v>
                </c:pt>
                <c:pt idx="38">
                  <c:v>-0.36749999999999999</c:v>
                </c:pt>
                <c:pt idx="39">
                  <c:v>-0.29899999999999999</c:v>
                </c:pt>
                <c:pt idx="40">
                  <c:v>-0.2354</c:v>
                </c:pt>
                <c:pt idx="41">
                  <c:v>-0.1678</c:v>
                </c:pt>
                <c:pt idx="42">
                  <c:v>-9.7000000000000003E-2</c:v>
                </c:pt>
                <c:pt idx="43">
                  <c:v>-3.6799999999999999E-2</c:v>
                </c:pt>
                <c:pt idx="44">
                  <c:v>1.23E-2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80-4FE3-A61C-B89643958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690832"/>
        <c:axId val="421708592"/>
      </c:scatterChart>
      <c:scatterChart>
        <c:scatterStyle val="smoothMarker"/>
        <c:varyColors val="0"/>
        <c:ser>
          <c:idx val="1"/>
          <c:order val="0"/>
          <c:tx>
            <c:strRef>
              <c:f>'15 deg'!$B$1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'15 deg'!$A$2:$A$129</c:f>
              <c:numCache>
                <c:formatCode>General</c:formatCode>
                <c:ptCount val="128"/>
                <c:pt idx="0">
                  <c:v>1</c:v>
                </c:pt>
                <c:pt idx="1">
                  <c:v>0.99578199999999994</c:v>
                </c:pt>
                <c:pt idx="2">
                  <c:v>0.99092400000000003</c:v>
                </c:pt>
                <c:pt idx="3">
                  <c:v>0.98533700000000002</c:v>
                </c:pt>
                <c:pt idx="4">
                  <c:v>0.97892100000000004</c:v>
                </c:pt>
                <c:pt idx="5">
                  <c:v>0.97156799999999999</c:v>
                </c:pt>
                <c:pt idx="6">
                  <c:v>0.96315700000000004</c:v>
                </c:pt>
                <c:pt idx="7">
                  <c:v>0.95355999999999996</c:v>
                </c:pt>
                <c:pt idx="8">
                  <c:v>0.94264099999999995</c:v>
                </c:pt>
                <c:pt idx="9">
                  <c:v>0.93025500000000005</c:v>
                </c:pt>
                <c:pt idx="10">
                  <c:v>0.91625599999999996</c:v>
                </c:pt>
                <c:pt idx="11">
                  <c:v>0.90049599999999996</c:v>
                </c:pt>
                <c:pt idx="12">
                  <c:v>0.88283599999999995</c:v>
                </c:pt>
                <c:pt idx="13">
                  <c:v>0.86314599999999997</c:v>
                </c:pt>
                <c:pt idx="14">
                  <c:v>0.84131599999999995</c:v>
                </c:pt>
                <c:pt idx="15">
                  <c:v>0.81726600000000005</c:v>
                </c:pt>
                <c:pt idx="16">
                  <c:v>0.79095199999999999</c:v>
                </c:pt>
                <c:pt idx="17">
                  <c:v>0.762378</c:v>
                </c:pt>
                <c:pt idx="18">
                  <c:v>0.731603</c:v>
                </c:pt>
                <c:pt idx="19">
                  <c:v>0.69874999999999998</c:v>
                </c:pt>
                <c:pt idx="20">
                  <c:v>0.66400700000000001</c:v>
                </c:pt>
                <c:pt idx="21">
                  <c:v>0.62762799999999996</c:v>
                </c:pt>
                <c:pt idx="22">
                  <c:v>0.58993300000000004</c:v>
                </c:pt>
                <c:pt idx="23">
                  <c:v>0.551292</c:v>
                </c:pt>
                <c:pt idx="24">
                  <c:v>0.51211700000000004</c:v>
                </c:pt>
                <c:pt idx="25">
                  <c:v>0.47284300000000001</c:v>
                </c:pt>
                <c:pt idx="26">
                  <c:v>0.43391200000000002</c:v>
                </c:pt>
                <c:pt idx="27">
                  <c:v>0.39574900000000002</c:v>
                </c:pt>
                <c:pt idx="28">
                  <c:v>0.35874699999999998</c:v>
                </c:pt>
                <c:pt idx="29">
                  <c:v>0.32325300000000001</c:v>
                </c:pt>
                <c:pt idx="30">
                  <c:v>0.28955399999999998</c:v>
                </c:pt>
                <c:pt idx="31">
                  <c:v>0.25787300000000002</c:v>
                </c:pt>
                <c:pt idx="32">
                  <c:v>0.22836699999999999</c:v>
                </c:pt>
                <c:pt idx="33">
                  <c:v>0.201125</c:v>
                </c:pt>
                <c:pt idx="34">
                  <c:v>0.17618</c:v>
                </c:pt>
                <c:pt idx="35">
                  <c:v>0.15351100000000001</c:v>
                </c:pt>
                <c:pt idx="36">
                  <c:v>0.13305700000000001</c:v>
                </c:pt>
                <c:pt idx="37">
                  <c:v>0.114722</c:v>
                </c:pt>
                <c:pt idx="38">
                  <c:v>9.8385500000000001E-2</c:v>
                </c:pt>
                <c:pt idx="39">
                  <c:v>8.3912299999999995E-2</c:v>
                </c:pt>
                <c:pt idx="40">
                  <c:v>7.1158299999999994E-2</c:v>
                </c:pt>
                <c:pt idx="41">
                  <c:v>5.9976700000000001E-2</c:v>
                </c:pt>
                <c:pt idx="42">
                  <c:v>5.02224E-2</c:v>
                </c:pt>
                <c:pt idx="43">
                  <c:v>4.1755899999999999E-2</c:v>
                </c:pt>
                <c:pt idx="44">
                  <c:v>3.4445099999999999E-2</c:v>
                </c:pt>
                <c:pt idx="45">
                  <c:v>2.81672E-2</c:v>
                </c:pt>
                <c:pt idx="46">
                  <c:v>2.2809400000000001E-2</c:v>
                </c:pt>
                <c:pt idx="47">
                  <c:v>1.8268900000000001E-2</c:v>
                </c:pt>
                <c:pt idx="48">
                  <c:v>1.44522E-2</c:v>
                </c:pt>
                <c:pt idx="49">
                  <c:v>1.1275200000000001E-2</c:v>
                </c:pt>
                <c:pt idx="50">
                  <c:v>8.6609800000000004E-3</c:v>
                </c:pt>
                <c:pt idx="51">
                  <c:v>6.5392599999999999E-3</c:v>
                </c:pt>
                <c:pt idx="52">
                  <c:v>4.8445500000000004E-3</c:v>
                </c:pt>
                <c:pt idx="53">
                  <c:v>3.5153200000000002E-3</c:v>
                </c:pt>
                <c:pt idx="54">
                  <c:v>2.49343E-3</c:v>
                </c:pt>
                <c:pt idx="55">
                  <c:v>1.7246200000000001E-3</c:v>
                </c:pt>
                <c:pt idx="56">
                  <c:v>1.15919E-3</c:v>
                </c:pt>
                <c:pt idx="57">
                  <c:v>7.5318900000000003E-4</c:v>
                </c:pt>
                <c:pt idx="58">
                  <c:v>4.6912800000000003E-4</c:v>
                </c:pt>
                <c:pt idx="59">
                  <c:v>2.7623600000000002E-4</c:v>
                </c:pt>
                <c:pt idx="60">
                  <c:v>1.5007900000000001E-4</c:v>
                </c:pt>
                <c:pt idx="61" formatCode="0.00E+00">
                  <c:v>7.1803299999999997E-5</c:v>
                </c:pt>
                <c:pt idx="62" formatCode="0.00E+00">
                  <c:v>2.7212800000000001E-5</c:v>
                </c:pt>
                <c:pt idx="63" formatCode="0.00E+00">
                  <c:v>5.8186100000000004E-6</c:v>
                </c:pt>
                <c:pt idx="64">
                  <c:v>0</c:v>
                </c:pt>
                <c:pt idx="65" formatCode="0.00E+00">
                  <c:v>5.8186100000000004E-6</c:v>
                </c:pt>
                <c:pt idx="66" formatCode="0.00E+00">
                  <c:v>2.7212800000000001E-5</c:v>
                </c:pt>
                <c:pt idx="67" formatCode="0.00E+00">
                  <c:v>7.1803299999999997E-5</c:v>
                </c:pt>
                <c:pt idx="68">
                  <c:v>1.5007900000000001E-4</c:v>
                </c:pt>
                <c:pt idx="69">
                  <c:v>2.7623600000000002E-4</c:v>
                </c:pt>
                <c:pt idx="70">
                  <c:v>4.6912800000000003E-4</c:v>
                </c:pt>
                <c:pt idx="71">
                  <c:v>7.5318900000000003E-4</c:v>
                </c:pt>
                <c:pt idx="72">
                  <c:v>1.15919E-3</c:v>
                </c:pt>
                <c:pt idx="73">
                  <c:v>1.7246200000000001E-3</c:v>
                </c:pt>
                <c:pt idx="74">
                  <c:v>2.49343E-3</c:v>
                </c:pt>
                <c:pt idx="75">
                  <c:v>3.5153200000000002E-3</c:v>
                </c:pt>
                <c:pt idx="76">
                  <c:v>4.8445500000000004E-3</c:v>
                </c:pt>
                <c:pt idx="77">
                  <c:v>6.5392599999999999E-3</c:v>
                </c:pt>
                <c:pt idx="78">
                  <c:v>8.6609800000000004E-3</c:v>
                </c:pt>
                <c:pt idx="79">
                  <c:v>1.1275200000000001E-2</c:v>
                </c:pt>
                <c:pt idx="80">
                  <c:v>1.44522E-2</c:v>
                </c:pt>
                <c:pt idx="81">
                  <c:v>1.8268900000000001E-2</c:v>
                </c:pt>
                <c:pt idx="82">
                  <c:v>2.2809400000000001E-2</c:v>
                </c:pt>
                <c:pt idx="83">
                  <c:v>2.81672E-2</c:v>
                </c:pt>
                <c:pt idx="84">
                  <c:v>3.4445099999999999E-2</c:v>
                </c:pt>
                <c:pt idx="85">
                  <c:v>4.1755899999999999E-2</c:v>
                </c:pt>
                <c:pt idx="86">
                  <c:v>5.02224E-2</c:v>
                </c:pt>
                <c:pt idx="87">
                  <c:v>5.9976700000000001E-2</c:v>
                </c:pt>
                <c:pt idx="88">
                  <c:v>7.1158299999999994E-2</c:v>
                </c:pt>
                <c:pt idx="89">
                  <c:v>8.3912299999999995E-2</c:v>
                </c:pt>
                <c:pt idx="90">
                  <c:v>9.8385500000000001E-2</c:v>
                </c:pt>
                <c:pt idx="91">
                  <c:v>0.114722</c:v>
                </c:pt>
                <c:pt idx="92">
                  <c:v>0.13305700000000001</c:v>
                </c:pt>
                <c:pt idx="93">
                  <c:v>0.15351100000000001</c:v>
                </c:pt>
                <c:pt idx="94">
                  <c:v>0.17618</c:v>
                </c:pt>
                <c:pt idx="95">
                  <c:v>0.201125</c:v>
                </c:pt>
                <c:pt idx="96">
                  <c:v>0.22836699999999999</c:v>
                </c:pt>
                <c:pt idx="97">
                  <c:v>0.25787300000000002</c:v>
                </c:pt>
                <c:pt idx="98">
                  <c:v>0.28955399999999998</c:v>
                </c:pt>
                <c:pt idx="99">
                  <c:v>0.32325300000000001</c:v>
                </c:pt>
                <c:pt idx="100">
                  <c:v>0.35874699999999998</c:v>
                </c:pt>
                <c:pt idx="101">
                  <c:v>0.39574900000000002</c:v>
                </c:pt>
                <c:pt idx="102">
                  <c:v>0.43391200000000002</c:v>
                </c:pt>
                <c:pt idx="103">
                  <c:v>0.47284300000000001</c:v>
                </c:pt>
                <c:pt idx="104">
                  <c:v>0.51211700000000004</c:v>
                </c:pt>
                <c:pt idx="105">
                  <c:v>0.551292</c:v>
                </c:pt>
                <c:pt idx="106">
                  <c:v>0.58993300000000004</c:v>
                </c:pt>
                <c:pt idx="107">
                  <c:v>0.62762799999999996</c:v>
                </c:pt>
                <c:pt idx="108">
                  <c:v>0.66400700000000001</c:v>
                </c:pt>
                <c:pt idx="109">
                  <c:v>0.69874999999999998</c:v>
                </c:pt>
                <c:pt idx="110">
                  <c:v>0.731603</c:v>
                </c:pt>
                <c:pt idx="111">
                  <c:v>0.762378</c:v>
                </c:pt>
                <c:pt idx="112">
                  <c:v>0.79095199999999999</c:v>
                </c:pt>
                <c:pt idx="113">
                  <c:v>0.81726600000000005</c:v>
                </c:pt>
                <c:pt idx="114">
                  <c:v>0.84131599999999995</c:v>
                </c:pt>
                <c:pt idx="115">
                  <c:v>0.86314599999999997</c:v>
                </c:pt>
                <c:pt idx="116">
                  <c:v>0.88283599999999995</c:v>
                </c:pt>
                <c:pt idx="117">
                  <c:v>0.90049599999999996</c:v>
                </c:pt>
                <c:pt idx="118">
                  <c:v>0.91625599999999996</c:v>
                </c:pt>
                <c:pt idx="119">
                  <c:v>0.93025500000000005</c:v>
                </c:pt>
                <c:pt idx="120">
                  <c:v>0.94264099999999995</c:v>
                </c:pt>
                <c:pt idx="121">
                  <c:v>0.95355999999999996</c:v>
                </c:pt>
                <c:pt idx="122">
                  <c:v>0.96315700000000004</c:v>
                </c:pt>
                <c:pt idx="123">
                  <c:v>0.97156799999999999</c:v>
                </c:pt>
                <c:pt idx="124">
                  <c:v>0.97892100000000004</c:v>
                </c:pt>
                <c:pt idx="125">
                  <c:v>0.98533700000000002</c:v>
                </c:pt>
                <c:pt idx="126">
                  <c:v>0.99092400000000003</c:v>
                </c:pt>
                <c:pt idx="127">
                  <c:v>0.99578199999999994</c:v>
                </c:pt>
              </c:numCache>
            </c:numRef>
          </c:xVal>
          <c:yVal>
            <c:numRef>
              <c:f>'15 deg'!$B$2:$B$129</c:f>
              <c:numCache>
                <c:formatCode>General</c:formatCode>
                <c:ptCount val="128"/>
                <c:pt idx="0">
                  <c:v>-1.92873E-2</c:v>
                </c:pt>
                <c:pt idx="1">
                  <c:v>3.4646299999999998E-2</c:v>
                </c:pt>
                <c:pt idx="2">
                  <c:v>9.3969399999999995E-2</c:v>
                </c:pt>
                <c:pt idx="3">
                  <c:v>7.5749899999999995E-2</c:v>
                </c:pt>
                <c:pt idx="4">
                  <c:v>8.0840400000000007E-2</c:v>
                </c:pt>
                <c:pt idx="5">
                  <c:v>8.1325300000000003E-2</c:v>
                </c:pt>
                <c:pt idx="6">
                  <c:v>8.4729100000000002E-2</c:v>
                </c:pt>
                <c:pt idx="7">
                  <c:v>8.7700100000000003E-2</c:v>
                </c:pt>
                <c:pt idx="8">
                  <c:v>9.1658400000000001E-2</c:v>
                </c:pt>
                <c:pt idx="9">
                  <c:v>9.5933099999999993E-2</c:v>
                </c:pt>
                <c:pt idx="10">
                  <c:v>0.100873</c:v>
                </c:pt>
                <c:pt idx="11">
                  <c:v>0.10637199999999999</c:v>
                </c:pt>
                <c:pt idx="12">
                  <c:v>0.11257200000000001</c:v>
                </c:pt>
                <c:pt idx="13">
                  <c:v>0.119508</c:v>
                </c:pt>
                <c:pt idx="14">
                  <c:v>0.12726699999999999</c:v>
                </c:pt>
                <c:pt idx="15">
                  <c:v>0.13592899999999999</c:v>
                </c:pt>
                <c:pt idx="16">
                  <c:v>0.14555299999999999</c:v>
                </c:pt>
                <c:pt idx="17">
                  <c:v>0.15622800000000001</c:v>
                </c:pt>
                <c:pt idx="18">
                  <c:v>0.168021</c:v>
                </c:pt>
                <c:pt idx="19">
                  <c:v>0.181035</c:v>
                </c:pt>
                <c:pt idx="20">
                  <c:v>0.195359</c:v>
                </c:pt>
                <c:pt idx="21">
                  <c:v>0.21115</c:v>
                </c:pt>
                <c:pt idx="22">
                  <c:v>0.22856199999999999</c:v>
                </c:pt>
                <c:pt idx="23">
                  <c:v>0.24780099999999999</c:v>
                </c:pt>
                <c:pt idx="24">
                  <c:v>0.26910899999999999</c:v>
                </c:pt>
                <c:pt idx="25">
                  <c:v>0.292765</c:v>
                </c:pt>
                <c:pt idx="26">
                  <c:v>0.31909900000000002</c:v>
                </c:pt>
                <c:pt idx="27">
                  <c:v>0.34843000000000002</c:v>
                </c:pt>
                <c:pt idx="28">
                  <c:v>0.38108799999999998</c:v>
                </c:pt>
                <c:pt idx="29">
                  <c:v>0.41726200000000002</c:v>
                </c:pt>
                <c:pt idx="30">
                  <c:v>0.45708100000000002</c:v>
                </c:pt>
                <c:pt idx="31">
                  <c:v>0.50048999999999999</c:v>
                </c:pt>
                <c:pt idx="32">
                  <c:v>0.54732899999999995</c:v>
                </c:pt>
                <c:pt idx="33">
                  <c:v>0.59721900000000006</c:v>
                </c:pt>
                <c:pt idx="34">
                  <c:v>0.64970600000000001</c:v>
                </c:pt>
                <c:pt idx="35">
                  <c:v>0.70394000000000001</c:v>
                </c:pt>
                <c:pt idx="36">
                  <c:v>0.75905</c:v>
                </c:pt>
                <c:pt idx="37">
                  <c:v>0.81372500000000003</c:v>
                </c:pt>
                <c:pt idx="38">
                  <c:v>0.86630399999999996</c:v>
                </c:pt>
                <c:pt idx="39">
                  <c:v>0.91474299999999997</c:v>
                </c:pt>
                <c:pt idx="40">
                  <c:v>0.95634300000000005</c:v>
                </c:pt>
                <c:pt idx="41">
                  <c:v>0.98757600000000001</c:v>
                </c:pt>
                <c:pt idx="42">
                  <c:v>1.0038899999999999</c:v>
                </c:pt>
                <c:pt idx="43">
                  <c:v>0.99942399999999998</c:v>
                </c:pt>
                <c:pt idx="44">
                  <c:v>0.96675100000000003</c:v>
                </c:pt>
                <c:pt idx="45">
                  <c:v>0.89635699999999996</c:v>
                </c:pt>
                <c:pt idx="46">
                  <c:v>0.77660300000000004</c:v>
                </c:pt>
                <c:pt idx="47">
                  <c:v>0.59374000000000005</c:v>
                </c:pt>
                <c:pt idx="48">
                  <c:v>0.33252199999999998</c:v>
                </c:pt>
                <c:pt idx="49">
                  <c:v>-2.23982E-2</c:v>
                </c:pt>
                <c:pt idx="50">
                  <c:v>-0.48344100000000001</c:v>
                </c:pt>
                <c:pt idx="51">
                  <c:v>-1.0564499999999999</c:v>
                </c:pt>
                <c:pt idx="52">
                  <c:v>-1.7360199999999999</c:v>
                </c:pt>
                <c:pt idx="53">
                  <c:v>-2.5019</c:v>
                </c:pt>
                <c:pt idx="54">
                  <c:v>-3.32</c:v>
                </c:pt>
                <c:pt idx="55">
                  <c:v>-4.1486200000000002</c:v>
                </c:pt>
                <c:pt idx="56">
                  <c:v>-4.9475600000000002</c:v>
                </c:pt>
                <c:pt idx="57">
                  <c:v>-5.6844299999999999</c:v>
                </c:pt>
                <c:pt idx="58">
                  <c:v>-6.3387500000000001</c:v>
                </c:pt>
                <c:pt idx="59">
                  <c:v>-6.9024000000000001</c:v>
                </c:pt>
                <c:pt idx="60">
                  <c:v>-7.3798700000000004</c:v>
                </c:pt>
                <c:pt idx="61">
                  <c:v>-7.7769300000000001</c:v>
                </c:pt>
                <c:pt idx="62">
                  <c:v>-8.1136199999999992</c:v>
                </c:pt>
                <c:pt idx="63">
                  <c:v>-8.3729399999999998</c:v>
                </c:pt>
                <c:pt idx="64">
                  <c:v>-8.6719000000000008</c:v>
                </c:pt>
                <c:pt idx="65">
                  <c:v>-8.9413599999999995</c:v>
                </c:pt>
                <c:pt idx="66">
                  <c:v>-9.1154499999999992</c:v>
                </c:pt>
                <c:pt idx="67">
                  <c:v>-9.3735599999999994</c:v>
                </c:pt>
                <c:pt idx="68">
                  <c:v>-9.6440300000000008</c:v>
                </c:pt>
                <c:pt idx="69">
                  <c:v>-9.9092599999999997</c:v>
                </c:pt>
                <c:pt idx="70">
                  <c:v>-10.151899999999999</c:v>
                </c:pt>
                <c:pt idx="71">
                  <c:v>-10.3432</c:v>
                </c:pt>
                <c:pt idx="72">
                  <c:v>-10.4503</c:v>
                </c:pt>
                <c:pt idx="73">
                  <c:v>-10.439299999999999</c:v>
                </c:pt>
                <c:pt idx="74">
                  <c:v>-10.2835</c:v>
                </c:pt>
                <c:pt idx="75">
                  <c:v>-9.9743399999999998</c:v>
                </c:pt>
                <c:pt idx="76">
                  <c:v>-9.5266300000000008</c:v>
                </c:pt>
                <c:pt idx="77">
                  <c:v>-8.9697800000000001</c:v>
                </c:pt>
                <c:pt idx="78">
                  <c:v>-8.3408499999999997</c:v>
                </c:pt>
                <c:pt idx="79">
                  <c:v>-7.6796300000000004</c:v>
                </c:pt>
                <c:pt idx="80">
                  <c:v>-7.0198900000000002</c:v>
                </c:pt>
                <c:pt idx="81">
                  <c:v>-6.3856200000000003</c:v>
                </c:pt>
                <c:pt idx="82">
                  <c:v>-5.7924800000000003</c:v>
                </c:pt>
                <c:pt idx="83">
                  <c:v>-5.2477499999999999</c:v>
                </c:pt>
                <c:pt idx="84">
                  <c:v>-4.7524699999999998</c:v>
                </c:pt>
                <c:pt idx="85">
                  <c:v>-4.3050499999999996</c:v>
                </c:pt>
                <c:pt idx="86">
                  <c:v>-3.90225</c:v>
                </c:pt>
                <c:pt idx="87">
                  <c:v>-3.5400999999999998</c:v>
                </c:pt>
                <c:pt idx="88">
                  <c:v>-3.2142300000000001</c:v>
                </c:pt>
                <c:pt idx="89">
                  <c:v>-2.9203000000000001</c:v>
                </c:pt>
                <c:pt idx="90">
                  <c:v>-2.65435</c:v>
                </c:pt>
                <c:pt idx="91">
                  <c:v>-2.4128099999999999</c:v>
                </c:pt>
                <c:pt idx="92">
                  <c:v>-2.1925500000000002</c:v>
                </c:pt>
                <c:pt idx="93">
                  <c:v>-1.9909699999999999</c:v>
                </c:pt>
                <c:pt idx="94">
                  <c:v>-1.80566</c:v>
                </c:pt>
                <c:pt idx="95">
                  <c:v>-1.6346000000000001</c:v>
                </c:pt>
                <c:pt idx="96">
                  <c:v>-1.4762</c:v>
                </c:pt>
                <c:pt idx="97">
                  <c:v>-1.3290900000000001</c:v>
                </c:pt>
                <c:pt idx="98">
                  <c:v>-1.19218</c:v>
                </c:pt>
                <c:pt idx="99">
                  <c:v>-1.0647200000000001</c:v>
                </c:pt>
                <c:pt idx="100">
                  <c:v>-0.94594800000000001</c:v>
                </c:pt>
                <c:pt idx="101">
                  <c:v>-0.83547499999999997</c:v>
                </c:pt>
                <c:pt idx="102">
                  <c:v>-0.732873</c:v>
                </c:pt>
                <c:pt idx="103">
                  <c:v>-0.63808399999999998</c:v>
                </c:pt>
                <c:pt idx="104">
                  <c:v>-0.55110700000000001</c:v>
                </c:pt>
                <c:pt idx="105">
                  <c:v>-0.47237699999999999</c:v>
                </c:pt>
                <c:pt idx="106">
                  <c:v>-0.40238099999999999</c:v>
                </c:pt>
                <c:pt idx="107">
                  <c:v>-0.34184999999999999</c:v>
                </c:pt>
                <c:pt idx="108">
                  <c:v>-0.291128</c:v>
                </c:pt>
                <c:pt idx="109">
                  <c:v>-0.250282</c:v>
                </c:pt>
                <c:pt idx="110">
                  <c:v>-0.21863199999999999</c:v>
                </c:pt>
                <c:pt idx="111">
                  <c:v>-0.19536600000000001</c:v>
                </c:pt>
                <c:pt idx="112">
                  <c:v>-0.17932600000000001</c:v>
                </c:pt>
                <c:pt idx="113">
                  <c:v>-0.16969100000000001</c:v>
                </c:pt>
                <c:pt idx="114">
                  <c:v>-0.16495799999999999</c:v>
                </c:pt>
                <c:pt idx="115">
                  <c:v>-0.163297</c:v>
                </c:pt>
                <c:pt idx="116">
                  <c:v>-0.16239700000000001</c:v>
                </c:pt>
                <c:pt idx="117">
                  <c:v>-0.15981400000000001</c:v>
                </c:pt>
                <c:pt idx="118">
                  <c:v>-0.15413499999999999</c:v>
                </c:pt>
                <c:pt idx="119">
                  <c:v>-0.14493</c:v>
                </c:pt>
                <c:pt idx="120">
                  <c:v>-0.13301499999999999</c:v>
                </c:pt>
                <c:pt idx="121">
                  <c:v>-0.119587</c:v>
                </c:pt>
                <c:pt idx="122">
                  <c:v>-0.10619199999999999</c:v>
                </c:pt>
                <c:pt idx="123">
                  <c:v>-9.2376600000000003E-2</c:v>
                </c:pt>
                <c:pt idx="124">
                  <c:v>-7.8942300000000007E-2</c:v>
                </c:pt>
                <c:pt idx="125">
                  <c:v>-6.2384500000000002E-2</c:v>
                </c:pt>
                <c:pt idx="126">
                  <c:v>-4.08653E-2</c:v>
                </c:pt>
                <c:pt idx="127">
                  <c:v>-3.0603999999999999E-2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080-4FE3-A61C-B89643958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690832"/>
        <c:axId val="421708592"/>
      </c:scatterChart>
      <c:valAx>
        <c:axId val="42169083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708592"/>
        <c:crosses val="autoZero"/>
        <c:crossBetween val="midCat"/>
      </c:valAx>
      <c:valAx>
        <c:axId val="421708592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690832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NASA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-17.279399999999999</c:v>
                </c:pt>
                <c:pt idx="1">
                  <c:v>-16.229600000000001</c:v>
                </c:pt>
                <c:pt idx="2">
                  <c:v>-15.861599999999999</c:v>
                </c:pt>
                <c:pt idx="3">
                  <c:v>-15.1713</c:v>
                </c:pt>
                <c:pt idx="4">
                  <c:v>-14.3133</c:v>
                </c:pt>
                <c:pt idx="5">
                  <c:v>-13.2811</c:v>
                </c:pt>
                <c:pt idx="6">
                  <c:v>-12.253500000000001</c:v>
                </c:pt>
                <c:pt idx="7">
                  <c:v>-11.222200000000001</c:v>
                </c:pt>
                <c:pt idx="8">
                  <c:v>-10.194699999999999</c:v>
                </c:pt>
                <c:pt idx="9">
                  <c:v>-8.1413799999999998</c:v>
                </c:pt>
                <c:pt idx="10">
                  <c:v>-6.2557900000000002</c:v>
                </c:pt>
                <c:pt idx="11">
                  <c:v>-5.2282200000000003</c:v>
                </c:pt>
                <c:pt idx="12">
                  <c:v>-4.1997200000000001</c:v>
                </c:pt>
                <c:pt idx="13">
                  <c:v>-1.9694400000000001</c:v>
                </c:pt>
                <c:pt idx="14">
                  <c:v>0</c:v>
                </c:pt>
                <c:pt idx="15">
                  <c:v>0.94000600000000001</c:v>
                </c:pt>
                <c:pt idx="16">
                  <c:v>1.9694400000000001</c:v>
                </c:pt>
                <c:pt idx="17">
                  <c:v>2.9951500000000002</c:v>
                </c:pt>
                <c:pt idx="18">
                  <c:v>3.8513099999999998</c:v>
                </c:pt>
                <c:pt idx="19">
                  <c:v>4.8788799999999997</c:v>
                </c:pt>
                <c:pt idx="20">
                  <c:v>5.9083100000000002</c:v>
                </c:pt>
                <c:pt idx="21">
                  <c:v>7.9634600000000004</c:v>
                </c:pt>
                <c:pt idx="22">
                  <c:v>10.1891</c:v>
                </c:pt>
                <c:pt idx="23">
                  <c:v>11.0471</c:v>
                </c:pt>
                <c:pt idx="24">
                  <c:v>13.1088</c:v>
                </c:pt>
                <c:pt idx="25">
                  <c:v>16.375900000000001</c:v>
                </c:pt>
                <c:pt idx="26">
                  <c:v>16.567799999999998</c:v>
                </c:pt>
                <c:pt idx="27">
                  <c:v>17.2971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-1.2532300000000001</c:v>
                </c:pt>
                <c:pt idx="1">
                  <c:v>-1.34704</c:v>
                </c:pt>
                <c:pt idx="2">
                  <c:v>-1.54416</c:v>
                </c:pt>
                <c:pt idx="3">
                  <c:v>-1.5180499999999999</c:v>
                </c:pt>
                <c:pt idx="4">
                  <c:v>-1.44038</c:v>
                </c:pt>
                <c:pt idx="5">
                  <c:v>-1.3712</c:v>
                </c:pt>
                <c:pt idx="6">
                  <c:v>-1.25912</c:v>
                </c:pt>
                <c:pt idx="7">
                  <c:v>-1.1813499999999999</c:v>
                </c:pt>
                <c:pt idx="8">
                  <c:v>-1.0692699999999999</c:v>
                </c:pt>
                <c:pt idx="9">
                  <c:v>-0.82795799999999997</c:v>
                </c:pt>
                <c:pt idx="10">
                  <c:v>-0.63820699999999997</c:v>
                </c:pt>
                <c:pt idx="11">
                  <c:v>-0.52612800000000004</c:v>
                </c:pt>
                <c:pt idx="12">
                  <c:v>-0.42262699999999997</c:v>
                </c:pt>
                <c:pt idx="13">
                  <c:v>-0.215533</c:v>
                </c:pt>
                <c:pt idx="14">
                  <c:v>0</c:v>
                </c:pt>
                <c:pt idx="15">
                  <c:v>0.120611</c:v>
                </c:pt>
                <c:pt idx="16">
                  <c:v>0.215533</c:v>
                </c:pt>
                <c:pt idx="17">
                  <c:v>0.34477000000000002</c:v>
                </c:pt>
                <c:pt idx="18">
                  <c:v>0.43959900000000002</c:v>
                </c:pt>
                <c:pt idx="19">
                  <c:v>0.551678</c:v>
                </c:pt>
                <c:pt idx="20">
                  <c:v>0.64659999999999995</c:v>
                </c:pt>
                <c:pt idx="21">
                  <c:v>0.87075800000000003</c:v>
                </c:pt>
                <c:pt idx="22">
                  <c:v>1.1207400000000001</c:v>
                </c:pt>
                <c:pt idx="23">
                  <c:v>1.19842</c:v>
                </c:pt>
                <c:pt idx="24">
                  <c:v>1.36252</c:v>
                </c:pt>
                <c:pt idx="25">
                  <c:v>1.5959099999999999</c:v>
                </c:pt>
                <c:pt idx="26">
                  <c:v>1.4244300000000001</c:v>
                </c:pt>
                <c:pt idx="27">
                  <c:v>1.0902400000000001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42-4FDA-B472-073F039F0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5883456"/>
        <c:axId val="1769565360"/>
      </c:scatterChart>
      <c:valAx>
        <c:axId val="1765883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69565360"/>
        <c:crosses val="autoZero"/>
        <c:crossBetween val="midCat"/>
      </c:valAx>
      <c:valAx>
        <c:axId val="176956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65883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013773278340205E-2"/>
          <c:y val="4.6121593291404611E-2"/>
          <c:w val="0.88677035370578683"/>
          <c:h val="0.9077568134171907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Sheet1!$D$5</c:f>
              <c:strCache>
                <c:ptCount val="1"/>
                <c:pt idx="0">
                  <c:v>cl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Sheet1!$C$6:$C$8</c:f>
              <c:numCache>
                <c:formatCode>General</c:formatCode>
                <c:ptCount val="3"/>
                <c:pt idx="0">
                  <c:v>0</c:v>
                </c:pt>
                <c:pt idx="1">
                  <c:v>10</c:v>
                </c:pt>
                <c:pt idx="2">
                  <c:v>15</c:v>
                </c:pt>
              </c:numCache>
            </c:numRef>
          </c:xVal>
          <c:yVal>
            <c:numRef>
              <c:f>Sheet1!$D$6:$D$8</c:f>
              <c:numCache>
                <c:formatCode>General</c:formatCode>
                <c:ptCount val="3"/>
                <c:pt idx="0">
                  <c:v>-5.6664900439999998E-6</c:v>
                </c:pt>
                <c:pt idx="1">
                  <c:v>1.1001797600000001</c:v>
                </c:pt>
                <c:pt idx="2">
                  <c:v>1.483353785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310-424C-BEB2-15FC32B404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0253776"/>
        <c:axId val="520254736"/>
      </c:scatterChart>
      <c:valAx>
        <c:axId val="520253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0254736"/>
        <c:crosses val="autoZero"/>
        <c:crossBetween val="midCat"/>
      </c:valAx>
      <c:valAx>
        <c:axId val="52025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0253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Sheet1!$E$5</c:f>
              <c:strCache>
                <c:ptCount val="1"/>
                <c:pt idx="0">
                  <c:v>cd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Sheet1!$D$6:$D$8</c:f>
              <c:numCache>
                <c:formatCode>General</c:formatCode>
                <c:ptCount val="3"/>
                <c:pt idx="0">
                  <c:v>-5.6664900439999998E-6</c:v>
                </c:pt>
                <c:pt idx="1">
                  <c:v>1.1001797600000001</c:v>
                </c:pt>
                <c:pt idx="2">
                  <c:v>1.483353785</c:v>
                </c:pt>
              </c:numCache>
            </c:numRef>
          </c:xVal>
          <c:yVal>
            <c:numRef>
              <c:f>Sheet1!$E$6:$E$8</c:f>
              <c:numCache>
                <c:formatCode>General</c:formatCode>
                <c:ptCount val="3"/>
                <c:pt idx="0">
                  <c:v>1.0267650999999999E-2</c:v>
                </c:pt>
                <c:pt idx="1">
                  <c:v>1.5231168159999999E-2</c:v>
                </c:pt>
                <c:pt idx="2">
                  <c:v>3.4307562E-2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E3-4EE5-9805-4A242A853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8495648"/>
        <c:axId val="758499008"/>
      </c:scatterChart>
      <c:valAx>
        <c:axId val="758495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8499008"/>
        <c:crosses val="autoZero"/>
        <c:crossBetween val="midCat"/>
      </c:valAx>
      <c:valAx>
        <c:axId val="75849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8495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013773278340205E-2"/>
          <c:y val="4.6121593291404611E-2"/>
          <c:w val="0.88677035370578683"/>
          <c:h val="0.90775681341719072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CL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-17.279399999999999</c:v>
                </c:pt>
                <c:pt idx="1">
                  <c:v>-16.229600000000001</c:v>
                </c:pt>
                <c:pt idx="2">
                  <c:v>-15.861599999999999</c:v>
                </c:pt>
                <c:pt idx="3">
                  <c:v>-15.1713</c:v>
                </c:pt>
                <c:pt idx="4">
                  <c:v>-14.3133</c:v>
                </c:pt>
                <c:pt idx="5">
                  <c:v>-13.2811</c:v>
                </c:pt>
                <c:pt idx="6">
                  <c:v>-12.253500000000001</c:v>
                </c:pt>
                <c:pt idx="7">
                  <c:v>-11.222200000000001</c:v>
                </c:pt>
                <c:pt idx="8">
                  <c:v>-10.194699999999999</c:v>
                </c:pt>
                <c:pt idx="9">
                  <c:v>-8.1413799999999998</c:v>
                </c:pt>
                <c:pt idx="10">
                  <c:v>-6.2557900000000002</c:v>
                </c:pt>
                <c:pt idx="11">
                  <c:v>-5.2282200000000003</c:v>
                </c:pt>
                <c:pt idx="12">
                  <c:v>-4.1997200000000001</c:v>
                </c:pt>
                <c:pt idx="13">
                  <c:v>-1.9694400000000001</c:v>
                </c:pt>
                <c:pt idx="14">
                  <c:v>0</c:v>
                </c:pt>
                <c:pt idx="15">
                  <c:v>0.94000600000000001</c:v>
                </c:pt>
                <c:pt idx="16">
                  <c:v>1.9694400000000001</c:v>
                </c:pt>
                <c:pt idx="17">
                  <c:v>2.9951500000000002</c:v>
                </c:pt>
                <c:pt idx="18">
                  <c:v>3.8513099999999998</c:v>
                </c:pt>
                <c:pt idx="19">
                  <c:v>4.8788799999999997</c:v>
                </c:pt>
                <c:pt idx="20">
                  <c:v>5.9083100000000002</c:v>
                </c:pt>
                <c:pt idx="21">
                  <c:v>7.9634600000000004</c:v>
                </c:pt>
                <c:pt idx="22">
                  <c:v>10.1891</c:v>
                </c:pt>
                <c:pt idx="23">
                  <c:v>11.0471</c:v>
                </c:pt>
                <c:pt idx="24">
                  <c:v>13.1088</c:v>
                </c:pt>
                <c:pt idx="25">
                  <c:v>16.375900000000001</c:v>
                </c:pt>
                <c:pt idx="26">
                  <c:v>16.567799999999998</c:v>
                </c:pt>
                <c:pt idx="27">
                  <c:v>17.2971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-1.2532300000000001</c:v>
                </c:pt>
                <c:pt idx="1">
                  <c:v>-1.34704</c:v>
                </c:pt>
                <c:pt idx="2">
                  <c:v>-1.54416</c:v>
                </c:pt>
                <c:pt idx="3">
                  <c:v>-1.5180499999999999</c:v>
                </c:pt>
                <c:pt idx="4">
                  <c:v>-1.44038</c:v>
                </c:pt>
                <c:pt idx="5">
                  <c:v>-1.3712</c:v>
                </c:pt>
                <c:pt idx="6">
                  <c:v>-1.25912</c:v>
                </c:pt>
                <c:pt idx="7">
                  <c:v>-1.1813499999999999</c:v>
                </c:pt>
                <c:pt idx="8">
                  <c:v>-1.0692699999999999</c:v>
                </c:pt>
                <c:pt idx="9">
                  <c:v>-0.82795799999999997</c:v>
                </c:pt>
                <c:pt idx="10">
                  <c:v>-0.63820699999999997</c:v>
                </c:pt>
                <c:pt idx="11">
                  <c:v>-0.52612800000000004</c:v>
                </c:pt>
                <c:pt idx="12">
                  <c:v>-0.42262699999999997</c:v>
                </c:pt>
                <c:pt idx="13">
                  <c:v>-0.215533</c:v>
                </c:pt>
                <c:pt idx="14">
                  <c:v>0</c:v>
                </c:pt>
                <c:pt idx="15">
                  <c:v>0.120611</c:v>
                </c:pt>
                <c:pt idx="16">
                  <c:v>0.215533</c:v>
                </c:pt>
                <c:pt idx="17">
                  <c:v>0.34477000000000002</c:v>
                </c:pt>
                <c:pt idx="18">
                  <c:v>0.43959900000000002</c:v>
                </c:pt>
                <c:pt idx="19">
                  <c:v>0.551678</c:v>
                </c:pt>
                <c:pt idx="20">
                  <c:v>0.64659999999999995</c:v>
                </c:pt>
                <c:pt idx="21">
                  <c:v>0.87075800000000003</c:v>
                </c:pt>
                <c:pt idx="22">
                  <c:v>1.1207400000000001</c:v>
                </c:pt>
                <c:pt idx="23">
                  <c:v>1.19842</c:v>
                </c:pt>
                <c:pt idx="24">
                  <c:v>1.36252</c:v>
                </c:pt>
                <c:pt idx="25">
                  <c:v>1.5959099999999999</c:v>
                </c:pt>
                <c:pt idx="26">
                  <c:v>1.4244300000000001</c:v>
                </c:pt>
                <c:pt idx="27">
                  <c:v>1.0902400000000001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F34-44FD-AED5-DB70B355EDA0}"/>
            </c:ext>
          </c:extLst>
        </c:ser>
        <c:ser>
          <c:idx val="0"/>
          <c:order val="1"/>
          <c:tx>
            <c:strRef>
              <c:f>[2]Sheet1!$D$5</c:f>
              <c:strCache>
                <c:ptCount val="1"/>
                <c:pt idx="0">
                  <c:v>cl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[2]Sheet1!$C$6:$C$8</c:f>
              <c:numCache>
                <c:formatCode>General</c:formatCode>
                <c:ptCount val="3"/>
                <c:pt idx="0">
                  <c:v>0</c:v>
                </c:pt>
                <c:pt idx="1">
                  <c:v>10</c:v>
                </c:pt>
                <c:pt idx="2">
                  <c:v>15</c:v>
                </c:pt>
              </c:numCache>
            </c:numRef>
          </c:xVal>
          <c:yVal>
            <c:numRef>
              <c:f>[2]Sheet1!$D$6:$D$8</c:f>
              <c:numCache>
                <c:formatCode>General</c:formatCode>
                <c:ptCount val="3"/>
                <c:pt idx="0">
                  <c:v>-5.6664900439999998E-6</c:v>
                </c:pt>
                <c:pt idx="1">
                  <c:v>1.1001797600000001</c:v>
                </c:pt>
                <c:pt idx="2">
                  <c:v>1.483353785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F34-44FD-AED5-DB70B355ED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0253776"/>
        <c:axId val="520254736"/>
      </c:scatterChart>
      <c:valAx>
        <c:axId val="520253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0254736"/>
        <c:crosses val="autoZero"/>
        <c:crossBetween val="midCat"/>
      </c:valAx>
      <c:valAx>
        <c:axId val="52025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0253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Sheet1!$E$1</c:f>
              <c:strCache>
                <c:ptCount val="1"/>
                <c:pt idx="0">
                  <c:v>CD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Sheet1!$D$2:$D$30</c:f>
              <c:numCache>
                <c:formatCode>General</c:formatCode>
                <c:ptCount val="29"/>
                <c:pt idx="0">
                  <c:v>-1.25583</c:v>
                </c:pt>
                <c:pt idx="1">
                  <c:v>-1.0930500000000001</c:v>
                </c:pt>
                <c:pt idx="2">
                  <c:v>-0.86023700000000003</c:v>
                </c:pt>
                <c:pt idx="3">
                  <c:v>-0.65323299999999995</c:v>
                </c:pt>
                <c:pt idx="4">
                  <c:v>-0.54977799999999999</c:v>
                </c:pt>
                <c:pt idx="5">
                  <c:v>-0.446183</c:v>
                </c:pt>
                <c:pt idx="6">
                  <c:v>-0.342588</c:v>
                </c:pt>
                <c:pt idx="7">
                  <c:v>-0.230298</c:v>
                </c:pt>
                <c:pt idx="8">
                  <c:v>-0.100665</c:v>
                </c:pt>
                <c:pt idx="9">
                  <c:v>2.0505099999999998E-2</c:v>
                </c:pt>
                <c:pt idx="10">
                  <c:v>0.115637</c:v>
                </c:pt>
                <c:pt idx="11">
                  <c:v>0.26270700000000002</c:v>
                </c:pt>
                <c:pt idx="12">
                  <c:v>0.46194499999999999</c:v>
                </c:pt>
                <c:pt idx="13">
                  <c:v>0.55754300000000001</c:v>
                </c:pt>
                <c:pt idx="14">
                  <c:v>0.66150900000000001</c:v>
                </c:pt>
                <c:pt idx="15">
                  <c:v>0.87846299999999999</c:v>
                </c:pt>
                <c:pt idx="16">
                  <c:v>1.0785400000000001</c:v>
                </c:pt>
                <c:pt idx="17">
                  <c:v>1.2612699999999999</c:v>
                </c:pt>
              </c:numCache>
            </c:numRef>
          </c:xVal>
          <c:yVal>
            <c:numRef>
              <c:f>Sheet1!$E$2:$E$30</c:f>
              <c:numCache>
                <c:formatCode>General</c:formatCode>
                <c:ptCount val="29"/>
                <c:pt idx="0">
                  <c:v>1.27127E-2</c:v>
                </c:pt>
                <c:pt idx="1">
                  <c:v>9.8652199999999992E-3</c:v>
                </c:pt>
                <c:pt idx="2">
                  <c:v>8.5623799999999996E-3</c:v>
                </c:pt>
                <c:pt idx="3">
                  <c:v>7.5189899999999997E-3</c:v>
                </c:pt>
                <c:pt idx="4">
                  <c:v>6.9112799999999997E-3</c:v>
                </c:pt>
                <c:pt idx="5">
                  <c:v>6.5616199999999998E-3</c:v>
                </c:pt>
                <c:pt idx="6">
                  <c:v>6.2119699999999998E-3</c:v>
                </c:pt>
                <c:pt idx="7">
                  <c:v>5.9478700000000001E-3</c:v>
                </c:pt>
                <c:pt idx="8">
                  <c:v>5.7688499999999998E-3</c:v>
                </c:pt>
                <c:pt idx="9">
                  <c:v>5.9343800000000004E-3</c:v>
                </c:pt>
                <c:pt idx="10">
                  <c:v>5.9292700000000004E-3</c:v>
                </c:pt>
                <c:pt idx="11">
                  <c:v>6.0073799999999997E-3</c:v>
                </c:pt>
                <c:pt idx="12">
                  <c:v>6.59882E-3</c:v>
                </c:pt>
                <c:pt idx="13">
                  <c:v>7.4539000000000003E-3</c:v>
                </c:pt>
                <c:pt idx="14">
                  <c:v>7.7923899999999997E-3</c:v>
                </c:pt>
                <c:pt idx="15">
                  <c:v>9.1570699999999998E-3</c:v>
                </c:pt>
                <c:pt idx="16">
                  <c:v>1.12969E-2</c:v>
                </c:pt>
                <c:pt idx="17">
                  <c:v>1.3351500000000001E-2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3E-42AB-A761-DA2F3FC8627A}"/>
            </c:ext>
          </c:extLst>
        </c:ser>
        <c:ser>
          <c:idx val="0"/>
          <c:order val="1"/>
          <c:tx>
            <c:strRef>
              <c:f>[2]Sheet1!$E$5</c:f>
              <c:strCache>
                <c:ptCount val="1"/>
                <c:pt idx="0">
                  <c:v>cd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[2]Sheet1!$D$6:$D$8</c:f>
              <c:numCache>
                <c:formatCode>General</c:formatCode>
                <c:ptCount val="3"/>
                <c:pt idx="0">
                  <c:v>-5.6664900439999998E-6</c:v>
                </c:pt>
                <c:pt idx="1">
                  <c:v>1.1001797600000001</c:v>
                </c:pt>
                <c:pt idx="2">
                  <c:v>1.483353785</c:v>
                </c:pt>
              </c:numCache>
            </c:numRef>
          </c:xVal>
          <c:yVal>
            <c:numRef>
              <c:f>[2]Sheet1!$E$6:$E$8</c:f>
              <c:numCache>
                <c:formatCode>General</c:formatCode>
                <c:ptCount val="3"/>
                <c:pt idx="0">
                  <c:v>1.0267650999999999E-2</c:v>
                </c:pt>
                <c:pt idx="1">
                  <c:v>1.5231168159999999E-2</c:v>
                </c:pt>
                <c:pt idx="2">
                  <c:v>3.4307562E-2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3E-42AB-A761-DA2F3FC86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8495648"/>
        <c:axId val="758499008"/>
      </c:scatterChart>
      <c:valAx>
        <c:axId val="758495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8499008"/>
        <c:crosses val="autoZero"/>
        <c:crossBetween val="midCat"/>
      </c:valAx>
      <c:valAx>
        <c:axId val="75849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8495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NASA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'0 deg'!$F$1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'0 deg'!$E$2:$E$129</c:f>
              <c:numCache>
                <c:formatCode>General</c:formatCode>
                <c:ptCount val="128"/>
                <c:pt idx="0">
                  <c:v>0.94830000000000003</c:v>
                </c:pt>
                <c:pt idx="1">
                  <c:v>0.9</c:v>
                </c:pt>
                <c:pt idx="2">
                  <c:v>0.85029999999999994</c:v>
                </c:pt>
                <c:pt idx="3">
                  <c:v>0.79979999999999996</c:v>
                </c:pt>
                <c:pt idx="4">
                  <c:v>0.74970000000000003</c:v>
                </c:pt>
                <c:pt idx="5">
                  <c:v>0.70030000000000003</c:v>
                </c:pt>
                <c:pt idx="6">
                  <c:v>0.6502</c:v>
                </c:pt>
                <c:pt idx="7">
                  <c:v>0.59970000000000001</c:v>
                </c:pt>
                <c:pt idx="8">
                  <c:v>0.55059999999999998</c:v>
                </c:pt>
                <c:pt idx="9">
                  <c:v>0.5</c:v>
                </c:pt>
                <c:pt idx="10">
                  <c:v>0.45029999999999998</c:v>
                </c:pt>
                <c:pt idx="11">
                  <c:v>0.4</c:v>
                </c:pt>
                <c:pt idx="12">
                  <c:v>0.35070000000000001</c:v>
                </c:pt>
                <c:pt idx="13">
                  <c:v>0.30020000000000002</c:v>
                </c:pt>
                <c:pt idx="14">
                  <c:v>0.25009999999999999</c:v>
                </c:pt>
                <c:pt idx="15">
                  <c:v>0.20039999999999999</c:v>
                </c:pt>
                <c:pt idx="16">
                  <c:v>0.15040000000000001</c:v>
                </c:pt>
                <c:pt idx="17">
                  <c:v>0.1</c:v>
                </c:pt>
                <c:pt idx="18">
                  <c:v>7.5499999999999998E-2</c:v>
                </c:pt>
                <c:pt idx="19">
                  <c:v>5.0999999999999997E-2</c:v>
                </c:pt>
                <c:pt idx="20">
                  <c:v>2.5100000000000001E-2</c:v>
                </c:pt>
                <c:pt idx="21">
                  <c:v>1.2200000000000001E-2</c:v>
                </c:pt>
                <c:pt idx="22">
                  <c:v>0</c:v>
                </c:pt>
                <c:pt idx="23">
                  <c:v>1.35E-2</c:v>
                </c:pt>
                <c:pt idx="24">
                  <c:v>2.7099999999999999E-2</c:v>
                </c:pt>
                <c:pt idx="25">
                  <c:v>5.1499999999999997E-2</c:v>
                </c:pt>
                <c:pt idx="26">
                  <c:v>7.6300000000000007E-2</c:v>
                </c:pt>
                <c:pt idx="27">
                  <c:v>0.1012</c:v>
                </c:pt>
                <c:pt idx="28">
                  <c:v>0.15029999999999999</c:v>
                </c:pt>
                <c:pt idx="29">
                  <c:v>0.19939999999999999</c:v>
                </c:pt>
                <c:pt idx="30">
                  <c:v>0.25009999999999999</c:v>
                </c:pt>
                <c:pt idx="31">
                  <c:v>0.2999</c:v>
                </c:pt>
                <c:pt idx="32">
                  <c:v>0.34989999999999999</c:v>
                </c:pt>
                <c:pt idx="33">
                  <c:v>0.39939999999999998</c:v>
                </c:pt>
                <c:pt idx="34">
                  <c:v>0.4496</c:v>
                </c:pt>
                <c:pt idx="35">
                  <c:v>0.49969999999999998</c:v>
                </c:pt>
                <c:pt idx="36">
                  <c:v>0.54920000000000002</c:v>
                </c:pt>
                <c:pt idx="37">
                  <c:v>0.59940000000000004</c:v>
                </c:pt>
                <c:pt idx="38">
                  <c:v>0.64949999999999997</c:v>
                </c:pt>
                <c:pt idx="39">
                  <c:v>0.6996</c:v>
                </c:pt>
                <c:pt idx="40">
                  <c:v>0.74890000000000001</c:v>
                </c:pt>
                <c:pt idx="41">
                  <c:v>0.80030000000000001</c:v>
                </c:pt>
                <c:pt idx="42">
                  <c:v>0.85</c:v>
                </c:pt>
                <c:pt idx="43">
                  <c:v>0.89929999999999999</c:v>
                </c:pt>
                <c:pt idx="44">
                  <c:v>0.94889999999999997</c:v>
                </c:pt>
              </c:numCache>
            </c:numRef>
          </c:xVal>
          <c:yVal>
            <c:numRef>
              <c:f>'0 deg'!$F$2:$F$129</c:f>
              <c:numCache>
                <c:formatCode>General</c:formatCode>
                <c:ptCount val="128"/>
                <c:pt idx="0">
                  <c:v>0.1008</c:v>
                </c:pt>
                <c:pt idx="1">
                  <c:v>2.7900000000000001E-2</c:v>
                </c:pt>
                <c:pt idx="2">
                  <c:v>-3.8E-3</c:v>
                </c:pt>
                <c:pt idx="3">
                  <c:v>-3.78E-2</c:v>
                </c:pt>
                <c:pt idx="4">
                  <c:v>-7.3099999999999998E-2</c:v>
                </c:pt>
                <c:pt idx="5">
                  <c:v>-0.1027</c:v>
                </c:pt>
                <c:pt idx="6">
                  <c:v>-0.14280000000000001</c:v>
                </c:pt>
                <c:pt idx="7">
                  <c:v>-0.1585</c:v>
                </c:pt>
                <c:pt idx="8">
                  <c:v>-0.18870000000000001</c:v>
                </c:pt>
                <c:pt idx="9">
                  <c:v>-0.2152</c:v>
                </c:pt>
                <c:pt idx="10">
                  <c:v>-0.23710000000000001</c:v>
                </c:pt>
                <c:pt idx="11">
                  <c:v>-0.27160000000000001</c:v>
                </c:pt>
                <c:pt idx="12">
                  <c:v>-0.29580000000000001</c:v>
                </c:pt>
                <c:pt idx="13">
                  <c:v>-0.32569999999999999</c:v>
                </c:pt>
                <c:pt idx="14">
                  <c:v>-0.35499999999999998</c:v>
                </c:pt>
                <c:pt idx="15">
                  <c:v>-0.38540000000000002</c:v>
                </c:pt>
                <c:pt idx="16">
                  <c:v>-0.39860000000000001</c:v>
                </c:pt>
                <c:pt idx="17">
                  <c:v>-0.39489999999999997</c:v>
                </c:pt>
                <c:pt idx="18">
                  <c:v>-0.38150000000000001</c:v>
                </c:pt>
                <c:pt idx="19">
                  <c:v>-0.35220000000000001</c:v>
                </c:pt>
                <c:pt idx="20">
                  <c:v>-0.2208</c:v>
                </c:pt>
                <c:pt idx="21">
                  <c:v>7.0000000000000001E-3</c:v>
                </c:pt>
                <c:pt idx="22">
                  <c:v>1.0184</c:v>
                </c:pt>
                <c:pt idx="23">
                  <c:v>4.07E-2</c:v>
                </c:pt>
                <c:pt idx="24">
                  <c:v>-0.17449999999999999</c:v>
                </c:pt>
                <c:pt idx="25">
                  <c:v>-0.28639999999999999</c:v>
                </c:pt>
                <c:pt idx="26">
                  <c:v>-0.36049999999999999</c:v>
                </c:pt>
                <c:pt idx="27">
                  <c:v>-0.3644</c:v>
                </c:pt>
                <c:pt idx="28">
                  <c:v>-0.35920000000000002</c:v>
                </c:pt>
                <c:pt idx="29">
                  <c:v>-0.36180000000000001</c:v>
                </c:pt>
                <c:pt idx="30">
                  <c:v>-0.33460000000000001</c:v>
                </c:pt>
                <c:pt idx="31">
                  <c:v>-0.31390000000000001</c:v>
                </c:pt>
                <c:pt idx="32">
                  <c:v>-0.28050000000000003</c:v>
                </c:pt>
                <c:pt idx="33">
                  <c:v>-0.2606</c:v>
                </c:pt>
                <c:pt idx="34">
                  <c:v>-0.23</c:v>
                </c:pt>
                <c:pt idx="35">
                  <c:v>-0.20649999999999999</c:v>
                </c:pt>
                <c:pt idx="36">
                  <c:v>-0.17369999999999999</c:v>
                </c:pt>
                <c:pt idx="37">
                  <c:v>-0.14940000000000001</c:v>
                </c:pt>
                <c:pt idx="38">
                  <c:v>-0.1278</c:v>
                </c:pt>
                <c:pt idx="39">
                  <c:v>-9.6699999999999994E-2</c:v>
                </c:pt>
                <c:pt idx="40">
                  <c:v>-6.9800000000000001E-2</c:v>
                </c:pt>
                <c:pt idx="41">
                  <c:v>-3.7100000000000001E-2</c:v>
                </c:pt>
                <c:pt idx="42">
                  <c:v>1.1000000000000001E-3</c:v>
                </c:pt>
                <c:pt idx="43">
                  <c:v>4.7699999999999999E-2</c:v>
                </c:pt>
                <c:pt idx="44">
                  <c:v>9.7299999999999998E-2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AB-40D3-879F-4D111D87F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711472"/>
        <c:axId val="421695632"/>
      </c:scatterChart>
      <c:valAx>
        <c:axId val="42171147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695632"/>
        <c:crosses val="autoZero"/>
        <c:crossBetween val="midCat"/>
      </c:valAx>
      <c:valAx>
        <c:axId val="421695632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711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해석 값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'0 deg'!$B$1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'0 deg'!$A$2:$A$129</c:f>
              <c:numCache>
                <c:formatCode>General</c:formatCode>
                <c:ptCount val="128"/>
                <c:pt idx="0">
                  <c:v>1</c:v>
                </c:pt>
                <c:pt idx="1">
                  <c:v>0.99578199999999994</c:v>
                </c:pt>
                <c:pt idx="2">
                  <c:v>0.99092400000000003</c:v>
                </c:pt>
                <c:pt idx="3">
                  <c:v>0.98533700000000002</c:v>
                </c:pt>
                <c:pt idx="4">
                  <c:v>0.97892100000000004</c:v>
                </c:pt>
                <c:pt idx="5">
                  <c:v>0.97156799999999999</c:v>
                </c:pt>
                <c:pt idx="6">
                  <c:v>0.96315700000000004</c:v>
                </c:pt>
                <c:pt idx="7">
                  <c:v>0.95355999999999996</c:v>
                </c:pt>
                <c:pt idx="8">
                  <c:v>0.94264099999999995</c:v>
                </c:pt>
                <c:pt idx="9">
                  <c:v>0.93025500000000005</c:v>
                </c:pt>
                <c:pt idx="10">
                  <c:v>0.91625599999999996</c:v>
                </c:pt>
                <c:pt idx="11">
                  <c:v>0.90049599999999996</c:v>
                </c:pt>
                <c:pt idx="12">
                  <c:v>0.88283599999999995</c:v>
                </c:pt>
                <c:pt idx="13">
                  <c:v>0.86314599999999997</c:v>
                </c:pt>
                <c:pt idx="14">
                  <c:v>0.84131599999999995</c:v>
                </c:pt>
                <c:pt idx="15">
                  <c:v>0.81726600000000005</c:v>
                </c:pt>
                <c:pt idx="16">
                  <c:v>0.79095199999999999</c:v>
                </c:pt>
                <c:pt idx="17">
                  <c:v>0.762378</c:v>
                </c:pt>
                <c:pt idx="18">
                  <c:v>0.731603</c:v>
                </c:pt>
                <c:pt idx="19">
                  <c:v>0.69874999999999998</c:v>
                </c:pt>
                <c:pt idx="20">
                  <c:v>0.66400700000000001</c:v>
                </c:pt>
                <c:pt idx="21">
                  <c:v>0.62762799999999996</c:v>
                </c:pt>
                <c:pt idx="22">
                  <c:v>0.58993300000000004</c:v>
                </c:pt>
                <c:pt idx="23">
                  <c:v>0.551292</c:v>
                </c:pt>
                <c:pt idx="24">
                  <c:v>0.51211700000000004</c:v>
                </c:pt>
                <c:pt idx="25">
                  <c:v>0.47284300000000001</c:v>
                </c:pt>
                <c:pt idx="26">
                  <c:v>0.43391200000000002</c:v>
                </c:pt>
                <c:pt idx="27">
                  <c:v>0.39574900000000002</c:v>
                </c:pt>
                <c:pt idx="28">
                  <c:v>0.35874699999999998</c:v>
                </c:pt>
                <c:pt idx="29">
                  <c:v>0.32325300000000001</c:v>
                </c:pt>
                <c:pt idx="30">
                  <c:v>0.28955399999999998</c:v>
                </c:pt>
                <c:pt idx="31">
                  <c:v>0.25787300000000002</c:v>
                </c:pt>
                <c:pt idx="32">
                  <c:v>0.22836699999999999</c:v>
                </c:pt>
                <c:pt idx="33">
                  <c:v>0.201125</c:v>
                </c:pt>
                <c:pt idx="34">
                  <c:v>0.17618</c:v>
                </c:pt>
                <c:pt idx="35">
                  <c:v>0.15351100000000001</c:v>
                </c:pt>
                <c:pt idx="36">
                  <c:v>0.13305700000000001</c:v>
                </c:pt>
                <c:pt idx="37">
                  <c:v>0.114722</c:v>
                </c:pt>
                <c:pt idx="38">
                  <c:v>9.8385500000000001E-2</c:v>
                </c:pt>
                <c:pt idx="39">
                  <c:v>8.3912299999999995E-2</c:v>
                </c:pt>
                <c:pt idx="40">
                  <c:v>7.1158299999999994E-2</c:v>
                </c:pt>
                <c:pt idx="41">
                  <c:v>5.9976700000000001E-2</c:v>
                </c:pt>
                <c:pt idx="42">
                  <c:v>5.02224E-2</c:v>
                </c:pt>
                <c:pt idx="43">
                  <c:v>4.1755899999999999E-2</c:v>
                </c:pt>
                <c:pt idx="44">
                  <c:v>3.4445099999999999E-2</c:v>
                </c:pt>
                <c:pt idx="45">
                  <c:v>2.81672E-2</c:v>
                </c:pt>
                <c:pt idx="46">
                  <c:v>2.2809400000000001E-2</c:v>
                </c:pt>
                <c:pt idx="47">
                  <c:v>1.8268900000000001E-2</c:v>
                </c:pt>
                <c:pt idx="48">
                  <c:v>1.44522E-2</c:v>
                </c:pt>
                <c:pt idx="49">
                  <c:v>1.1275200000000001E-2</c:v>
                </c:pt>
                <c:pt idx="50">
                  <c:v>8.6609800000000004E-3</c:v>
                </c:pt>
                <c:pt idx="51">
                  <c:v>6.5392599999999999E-3</c:v>
                </c:pt>
                <c:pt idx="52">
                  <c:v>4.8445500000000004E-3</c:v>
                </c:pt>
                <c:pt idx="53">
                  <c:v>3.5153200000000002E-3</c:v>
                </c:pt>
                <c:pt idx="54">
                  <c:v>2.49343E-3</c:v>
                </c:pt>
                <c:pt idx="55">
                  <c:v>1.7246200000000001E-3</c:v>
                </c:pt>
                <c:pt idx="56">
                  <c:v>1.15919E-3</c:v>
                </c:pt>
                <c:pt idx="57">
                  <c:v>7.5318900000000003E-4</c:v>
                </c:pt>
                <c:pt idx="58">
                  <c:v>4.6912800000000003E-4</c:v>
                </c:pt>
                <c:pt idx="59">
                  <c:v>2.7623600000000002E-4</c:v>
                </c:pt>
                <c:pt idx="60">
                  <c:v>1.5007900000000001E-4</c:v>
                </c:pt>
                <c:pt idx="61" formatCode="0.00E+00">
                  <c:v>7.1799999999999997E-5</c:v>
                </c:pt>
                <c:pt idx="62" formatCode="0.00E+00">
                  <c:v>2.72E-5</c:v>
                </c:pt>
                <c:pt idx="63" formatCode="0.00E+00">
                  <c:v>5.8200000000000002E-6</c:v>
                </c:pt>
                <c:pt idx="64">
                  <c:v>0</c:v>
                </c:pt>
                <c:pt idx="65" formatCode="0.00E+00">
                  <c:v>5.8200000000000002E-6</c:v>
                </c:pt>
                <c:pt idx="66" formatCode="0.00E+00">
                  <c:v>2.72E-5</c:v>
                </c:pt>
                <c:pt idx="67" formatCode="0.00E+00">
                  <c:v>7.1799999999999997E-5</c:v>
                </c:pt>
                <c:pt idx="68">
                  <c:v>1.5007900000000001E-4</c:v>
                </c:pt>
                <c:pt idx="69">
                  <c:v>2.7623600000000002E-4</c:v>
                </c:pt>
                <c:pt idx="70">
                  <c:v>4.6912800000000003E-4</c:v>
                </c:pt>
                <c:pt idx="71">
                  <c:v>7.5318900000000003E-4</c:v>
                </c:pt>
                <c:pt idx="72">
                  <c:v>1.15919E-3</c:v>
                </c:pt>
                <c:pt idx="73">
                  <c:v>1.7246200000000001E-3</c:v>
                </c:pt>
                <c:pt idx="74">
                  <c:v>2.49343E-3</c:v>
                </c:pt>
                <c:pt idx="75">
                  <c:v>3.5153200000000002E-3</c:v>
                </c:pt>
                <c:pt idx="76">
                  <c:v>4.8445500000000004E-3</c:v>
                </c:pt>
                <c:pt idx="77">
                  <c:v>6.5392599999999999E-3</c:v>
                </c:pt>
                <c:pt idx="78">
                  <c:v>8.6609800000000004E-3</c:v>
                </c:pt>
                <c:pt idx="79">
                  <c:v>1.1275200000000001E-2</c:v>
                </c:pt>
                <c:pt idx="80">
                  <c:v>1.44522E-2</c:v>
                </c:pt>
                <c:pt idx="81">
                  <c:v>1.8268900000000001E-2</c:v>
                </c:pt>
                <c:pt idx="82">
                  <c:v>2.2809400000000001E-2</c:v>
                </c:pt>
                <c:pt idx="83">
                  <c:v>2.81672E-2</c:v>
                </c:pt>
                <c:pt idx="84">
                  <c:v>3.4445099999999999E-2</c:v>
                </c:pt>
                <c:pt idx="85">
                  <c:v>4.1755899999999999E-2</c:v>
                </c:pt>
                <c:pt idx="86">
                  <c:v>5.02224E-2</c:v>
                </c:pt>
                <c:pt idx="87">
                  <c:v>5.9976700000000001E-2</c:v>
                </c:pt>
                <c:pt idx="88">
                  <c:v>7.1158299999999994E-2</c:v>
                </c:pt>
                <c:pt idx="89">
                  <c:v>8.3912299999999995E-2</c:v>
                </c:pt>
                <c:pt idx="90">
                  <c:v>9.8385500000000001E-2</c:v>
                </c:pt>
                <c:pt idx="91">
                  <c:v>0.114722</c:v>
                </c:pt>
                <c:pt idx="92">
                  <c:v>0.13305700000000001</c:v>
                </c:pt>
                <c:pt idx="93">
                  <c:v>0.15351100000000001</c:v>
                </c:pt>
                <c:pt idx="94">
                  <c:v>0.17618</c:v>
                </c:pt>
                <c:pt idx="95">
                  <c:v>0.201125</c:v>
                </c:pt>
                <c:pt idx="96">
                  <c:v>0.22836699999999999</c:v>
                </c:pt>
                <c:pt idx="97">
                  <c:v>0.25787300000000002</c:v>
                </c:pt>
                <c:pt idx="98">
                  <c:v>0.28955399999999998</c:v>
                </c:pt>
                <c:pt idx="99">
                  <c:v>0.32325300000000001</c:v>
                </c:pt>
                <c:pt idx="100">
                  <c:v>0.35874699999999998</c:v>
                </c:pt>
                <c:pt idx="101">
                  <c:v>0.39574900000000002</c:v>
                </c:pt>
                <c:pt idx="102">
                  <c:v>0.43391200000000002</c:v>
                </c:pt>
                <c:pt idx="103">
                  <c:v>0.47284300000000001</c:v>
                </c:pt>
                <c:pt idx="104">
                  <c:v>0.51211700000000004</c:v>
                </c:pt>
                <c:pt idx="105">
                  <c:v>0.551292</c:v>
                </c:pt>
                <c:pt idx="106">
                  <c:v>0.58993300000000004</c:v>
                </c:pt>
                <c:pt idx="107">
                  <c:v>0.62762799999999996</c:v>
                </c:pt>
                <c:pt idx="108">
                  <c:v>0.66400700000000001</c:v>
                </c:pt>
                <c:pt idx="109">
                  <c:v>0.69874999999999998</c:v>
                </c:pt>
                <c:pt idx="110">
                  <c:v>0.731603</c:v>
                </c:pt>
                <c:pt idx="111">
                  <c:v>0.762378</c:v>
                </c:pt>
                <c:pt idx="112">
                  <c:v>0.79095199999999999</c:v>
                </c:pt>
                <c:pt idx="113">
                  <c:v>0.81726600000000005</c:v>
                </c:pt>
                <c:pt idx="114">
                  <c:v>0.84131599999999995</c:v>
                </c:pt>
                <c:pt idx="115">
                  <c:v>0.86314599999999997</c:v>
                </c:pt>
                <c:pt idx="116">
                  <c:v>0.88283599999999995</c:v>
                </c:pt>
                <c:pt idx="117">
                  <c:v>0.90049599999999996</c:v>
                </c:pt>
                <c:pt idx="118">
                  <c:v>0.91625599999999996</c:v>
                </c:pt>
                <c:pt idx="119">
                  <c:v>0.93025500000000005</c:v>
                </c:pt>
                <c:pt idx="120">
                  <c:v>0.94264099999999995</c:v>
                </c:pt>
                <c:pt idx="121">
                  <c:v>0.95355999999999996</c:v>
                </c:pt>
                <c:pt idx="122">
                  <c:v>0.96315700000000004</c:v>
                </c:pt>
                <c:pt idx="123">
                  <c:v>0.97156799999999999</c:v>
                </c:pt>
                <c:pt idx="124">
                  <c:v>0.97892100000000004</c:v>
                </c:pt>
                <c:pt idx="125">
                  <c:v>0.98533700000000002</c:v>
                </c:pt>
                <c:pt idx="126">
                  <c:v>0.99092400000000003</c:v>
                </c:pt>
                <c:pt idx="127">
                  <c:v>0.99578199999999994</c:v>
                </c:pt>
              </c:numCache>
            </c:numRef>
          </c:xVal>
          <c:yVal>
            <c:numRef>
              <c:f>'0 deg'!$B$2:$B$129</c:f>
              <c:numCache>
                <c:formatCode>General</c:formatCode>
                <c:ptCount val="128"/>
                <c:pt idx="0">
                  <c:v>0.22550799999999999</c:v>
                </c:pt>
                <c:pt idx="1">
                  <c:v>0.19326599999999999</c:v>
                </c:pt>
                <c:pt idx="2">
                  <c:v>0.201486</c:v>
                </c:pt>
                <c:pt idx="3">
                  <c:v>0.17525299999999999</c:v>
                </c:pt>
                <c:pt idx="4">
                  <c:v>0.15973100000000001</c:v>
                </c:pt>
                <c:pt idx="5">
                  <c:v>0.142647</c:v>
                </c:pt>
                <c:pt idx="6">
                  <c:v>0.12593799999999999</c:v>
                </c:pt>
                <c:pt idx="7">
                  <c:v>0.108733</c:v>
                </c:pt>
                <c:pt idx="8">
                  <c:v>9.1384699999999999E-2</c:v>
                </c:pt>
                <c:pt idx="9">
                  <c:v>7.3789599999999997E-2</c:v>
                </c:pt>
                <c:pt idx="10">
                  <c:v>5.604E-2</c:v>
                </c:pt>
                <c:pt idx="11">
                  <c:v>3.8134500000000002E-2</c:v>
                </c:pt>
                <c:pt idx="12">
                  <c:v>2.0111799999999999E-2</c:v>
                </c:pt>
                <c:pt idx="13">
                  <c:v>1.9782300000000001E-3</c:v>
                </c:pt>
                <c:pt idx="14">
                  <c:v>-1.6249799999999998E-2</c:v>
                </c:pt>
                <c:pt idx="15">
                  <c:v>-3.46063E-2</c:v>
                </c:pt>
                <c:pt idx="16">
                  <c:v>-5.3113599999999997E-2</c:v>
                </c:pt>
                <c:pt idx="17">
                  <c:v>-7.1851399999999996E-2</c:v>
                </c:pt>
                <c:pt idx="18">
                  <c:v>-9.0885599999999997E-2</c:v>
                </c:pt>
                <c:pt idx="19">
                  <c:v>-0.110329</c:v>
                </c:pt>
                <c:pt idx="20">
                  <c:v>-0.13023899999999999</c:v>
                </c:pt>
                <c:pt idx="21">
                  <c:v>-0.150729</c:v>
                </c:pt>
                <c:pt idx="22">
                  <c:v>-0.17177400000000001</c:v>
                </c:pt>
                <c:pt idx="23">
                  <c:v>-0.19340199999999999</c:v>
                </c:pt>
                <c:pt idx="24">
                  <c:v>-0.21545800000000001</c:v>
                </c:pt>
                <c:pt idx="25">
                  <c:v>-0.23783499999999999</c:v>
                </c:pt>
                <c:pt idx="26">
                  <c:v>-0.26023800000000002</c:v>
                </c:pt>
                <c:pt idx="27">
                  <c:v>-0.28241699999999997</c:v>
                </c:pt>
                <c:pt idx="28">
                  <c:v>-0.30396299999999998</c:v>
                </c:pt>
                <c:pt idx="29">
                  <c:v>-0.32454899999999998</c:v>
                </c:pt>
                <c:pt idx="30">
                  <c:v>-0.34371099999999999</c:v>
                </c:pt>
                <c:pt idx="31">
                  <c:v>-0.36111399999999999</c:v>
                </c:pt>
                <c:pt idx="32">
                  <c:v>-0.37638100000000002</c:v>
                </c:pt>
                <c:pt idx="33">
                  <c:v>-0.38924300000000001</c:v>
                </c:pt>
                <c:pt idx="34">
                  <c:v>-0.399447</c:v>
                </c:pt>
                <c:pt idx="35">
                  <c:v>-0.40682000000000001</c:v>
                </c:pt>
                <c:pt idx="36">
                  <c:v>-0.41114299999999998</c:v>
                </c:pt>
                <c:pt idx="37">
                  <c:v>-0.41226299999999999</c:v>
                </c:pt>
                <c:pt idx="38">
                  <c:v>-0.40995399999999999</c:v>
                </c:pt>
                <c:pt idx="39">
                  <c:v>-0.40390599999999999</c:v>
                </c:pt>
                <c:pt idx="40">
                  <c:v>-0.39374399999999998</c:v>
                </c:pt>
                <c:pt idx="41">
                  <c:v>-0.37896000000000002</c:v>
                </c:pt>
                <c:pt idx="42">
                  <c:v>-0.35886600000000002</c:v>
                </c:pt>
                <c:pt idx="43">
                  <c:v>-0.33257100000000001</c:v>
                </c:pt>
                <c:pt idx="44">
                  <c:v>-0.29895500000000003</c:v>
                </c:pt>
                <c:pt idx="45">
                  <c:v>-0.256716</c:v>
                </c:pt>
                <c:pt idx="46">
                  <c:v>-0.20438200000000001</c:v>
                </c:pt>
                <c:pt idx="47">
                  <c:v>-0.14054</c:v>
                </c:pt>
                <c:pt idx="48">
                  <c:v>-6.3972600000000004E-2</c:v>
                </c:pt>
                <c:pt idx="49">
                  <c:v>2.60015E-2</c:v>
                </c:pt>
                <c:pt idx="50">
                  <c:v>0.12878000000000001</c:v>
                </c:pt>
                <c:pt idx="51">
                  <c:v>0.24221799999999999</c:v>
                </c:pt>
                <c:pt idx="52">
                  <c:v>0.362201</c:v>
                </c:pt>
                <c:pt idx="53">
                  <c:v>0.48288999999999999</c:v>
                </c:pt>
                <c:pt idx="54">
                  <c:v>0.59767000000000003</c:v>
                </c:pt>
                <c:pt idx="55">
                  <c:v>0.70058299999999996</c:v>
                </c:pt>
                <c:pt idx="56">
                  <c:v>0.78762399999999999</c:v>
                </c:pt>
                <c:pt idx="57">
                  <c:v>0.85728000000000004</c:v>
                </c:pt>
                <c:pt idx="58">
                  <c:v>0.91019899999999998</c:v>
                </c:pt>
                <c:pt idx="59">
                  <c:v>0.948434</c:v>
                </c:pt>
                <c:pt idx="60">
                  <c:v>0.97466399999999997</c:v>
                </c:pt>
                <c:pt idx="61">
                  <c:v>0.99153999999999998</c:v>
                </c:pt>
                <c:pt idx="62">
                  <c:v>1.00126</c:v>
                </c:pt>
                <c:pt idx="63">
                  <c:v>1.00475</c:v>
                </c:pt>
                <c:pt idx="64">
                  <c:v>1.00654</c:v>
                </c:pt>
                <c:pt idx="65">
                  <c:v>1.00475</c:v>
                </c:pt>
                <c:pt idx="66">
                  <c:v>1.00126</c:v>
                </c:pt>
                <c:pt idx="67">
                  <c:v>0.99154299999999995</c:v>
                </c:pt>
                <c:pt idx="68">
                  <c:v>0.97466799999999998</c:v>
                </c:pt>
                <c:pt idx="69">
                  <c:v>0.94843999999999995</c:v>
                </c:pt>
                <c:pt idx="70">
                  <c:v>0.91020599999999996</c:v>
                </c:pt>
                <c:pt idx="71">
                  <c:v>0.85728899999999997</c:v>
                </c:pt>
                <c:pt idx="72">
                  <c:v>0.78763499999999997</c:v>
                </c:pt>
                <c:pt idx="73">
                  <c:v>0.70059499999999997</c:v>
                </c:pt>
                <c:pt idx="74">
                  <c:v>0.59768399999999999</c:v>
                </c:pt>
                <c:pt idx="75">
                  <c:v>0.482904</c:v>
                </c:pt>
                <c:pt idx="76">
                  <c:v>0.36221599999999998</c:v>
                </c:pt>
                <c:pt idx="77">
                  <c:v>0.242234</c:v>
                </c:pt>
                <c:pt idx="78">
                  <c:v>0.12879499999999999</c:v>
                </c:pt>
                <c:pt idx="79">
                  <c:v>2.6016999999999998E-2</c:v>
                </c:pt>
                <c:pt idx="80">
                  <c:v>-6.3957600000000003E-2</c:v>
                </c:pt>
                <c:pt idx="81">
                  <c:v>-0.14052600000000001</c:v>
                </c:pt>
                <c:pt idx="82">
                  <c:v>-0.204369</c:v>
                </c:pt>
                <c:pt idx="83">
                  <c:v>-0.25670300000000001</c:v>
                </c:pt>
                <c:pt idx="84">
                  <c:v>-0.29894300000000001</c:v>
                </c:pt>
                <c:pt idx="85">
                  <c:v>-0.33255899999999999</c:v>
                </c:pt>
                <c:pt idx="86">
                  <c:v>-0.35885600000000001</c:v>
                </c:pt>
                <c:pt idx="87">
                  <c:v>-0.37895099999999998</c:v>
                </c:pt>
                <c:pt idx="88">
                  <c:v>-0.393735</c:v>
                </c:pt>
                <c:pt idx="89">
                  <c:v>-0.40389700000000001</c:v>
                </c:pt>
                <c:pt idx="90">
                  <c:v>-0.40994599999999998</c:v>
                </c:pt>
                <c:pt idx="91">
                  <c:v>-0.41225600000000001</c:v>
                </c:pt>
                <c:pt idx="92">
                  <c:v>-0.41113699999999997</c:v>
                </c:pt>
                <c:pt idx="93">
                  <c:v>-0.40681400000000001</c:v>
                </c:pt>
                <c:pt idx="94">
                  <c:v>-0.39944099999999999</c:v>
                </c:pt>
                <c:pt idx="95">
                  <c:v>-0.38923799999999997</c:v>
                </c:pt>
                <c:pt idx="96">
                  <c:v>-0.37637599999999999</c:v>
                </c:pt>
                <c:pt idx="97">
                  <c:v>-0.36110999999999999</c:v>
                </c:pt>
                <c:pt idx="98">
                  <c:v>-0.34370600000000001</c:v>
                </c:pt>
                <c:pt idx="99">
                  <c:v>-0.324544</c:v>
                </c:pt>
                <c:pt idx="100">
                  <c:v>-0.30395899999999998</c:v>
                </c:pt>
                <c:pt idx="101">
                  <c:v>-0.28241300000000003</c:v>
                </c:pt>
                <c:pt idx="102">
                  <c:v>-0.26023400000000002</c:v>
                </c:pt>
                <c:pt idx="103">
                  <c:v>-0.23783099999999999</c:v>
                </c:pt>
                <c:pt idx="104">
                  <c:v>-0.21545400000000001</c:v>
                </c:pt>
                <c:pt idx="105">
                  <c:v>-0.19339799999999999</c:v>
                </c:pt>
                <c:pt idx="106">
                  <c:v>-0.17176900000000001</c:v>
                </c:pt>
                <c:pt idx="107">
                  <c:v>-0.150724</c:v>
                </c:pt>
                <c:pt idx="108">
                  <c:v>-0.13023499999999999</c:v>
                </c:pt>
                <c:pt idx="109">
                  <c:v>-0.11032400000000001</c:v>
                </c:pt>
                <c:pt idx="110">
                  <c:v>-9.0880799999999998E-2</c:v>
                </c:pt>
                <c:pt idx="111">
                  <c:v>-7.1846499999999994E-2</c:v>
                </c:pt>
                <c:pt idx="112">
                  <c:v>-5.3108500000000003E-2</c:v>
                </c:pt>
                <c:pt idx="113">
                  <c:v>-3.4601100000000003E-2</c:v>
                </c:pt>
                <c:pt idx="114">
                  <c:v>-1.6244399999999999E-2</c:v>
                </c:pt>
                <c:pt idx="115">
                  <c:v>1.98387E-3</c:v>
                </c:pt>
                <c:pt idx="116">
                  <c:v>2.0117599999999999E-2</c:v>
                </c:pt>
                <c:pt idx="117">
                  <c:v>3.81407E-2</c:v>
                </c:pt>
                <c:pt idx="118">
                  <c:v>5.6046400000000003E-2</c:v>
                </c:pt>
                <c:pt idx="119">
                  <c:v>7.3796200000000006E-2</c:v>
                </c:pt>
                <c:pt idx="120">
                  <c:v>9.1391500000000001E-2</c:v>
                </c:pt>
                <c:pt idx="121">
                  <c:v>0.10874</c:v>
                </c:pt>
                <c:pt idx="122">
                  <c:v>0.125945</c:v>
                </c:pt>
                <c:pt idx="123">
                  <c:v>0.142654</c:v>
                </c:pt>
                <c:pt idx="124">
                  <c:v>0.15973699999999999</c:v>
                </c:pt>
                <c:pt idx="125">
                  <c:v>0.175262</c:v>
                </c:pt>
                <c:pt idx="126">
                  <c:v>0.201485</c:v>
                </c:pt>
                <c:pt idx="127">
                  <c:v>0.19328600000000001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943-4478-B5A8-E4854A83AB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747344"/>
        <c:axId val="524748304"/>
      </c:scatterChart>
      <c:valAx>
        <c:axId val="52474734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4748304"/>
        <c:crosses val="autoZero"/>
        <c:crossBetween val="midCat"/>
      </c:valAx>
      <c:valAx>
        <c:axId val="52474830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4747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비교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'0 deg'!$B$1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'0 deg'!$A$2:$A$129</c:f>
              <c:numCache>
                <c:formatCode>General</c:formatCode>
                <c:ptCount val="128"/>
                <c:pt idx="0">
                  <c:v>1</c:v>
                </c:pt>
                <c:pt idx="1">
                  <c:v>0.99578199999999994</c:v>
                </c:pt>
                <c:pt idx="2">
                  <c:v>0.99092400000000003</c:v>
                </c:pt>
                <c:pt idx="3">
                  <c:v>0.98533700000000002</c:v>
                </c:pt>
                <c:pt idx="4">
                  <c:v>0.97892100000000004</c:v>
                </c:pt>
                <c:pt idx="5">
                  <c:v>0.97156799999999999</c:v>
                </c:pt>
                <c:pt idx="6">
                  <c:v>0.96315700000000004</c:v>
                </c:pt>
                <c:pt idx="7">
                  <c:v>0.95355999999999996</c:v>
                </c:pt>
                <c:pt idx="8">
                  <c:v>0.94264099999999995</c:v>
                </c:pt>
                <c:pt idx="9">
                  <c:v>0.93025500000000005</c:v>
                </c:pt>
                <c:pt idx="10">
                  <c:v>0.91625599999999996</c:v>
                </c:pt>
                <c:pt idx="11">
                  <c:v>0.90049599999999996</c:v>
                </c:pt>
                <c:pt idx="12">
                  <c:v>0.88283599999999995</c:v>
                </c:pt>
                <c:pt idx="13">
                  <c:v>0.86314599999999997</c:v>
                </c:pt>
                <c:pt idx="14">
                  <c:v>0.84131599999999995</c:v>
                </c:pt>
                <c:pt idx="15">
                  <c:v>0.81726600000000005</c:v>
                </c:pt>
                <c:pt idx="16">
                  <c:v>0.79095199999999999</c:v>
                </c:pt>
                <c:pt idx="17">
                  <c:v>0.762378</c:v>
                </c:pt>
                <c:pt idx="18">
                  <c:v>0.731603</c:v>
                </c:pt>
                <c:pt idx="19">
                  <c:v>0.69874999999999998</c:v>
                </c:pt>
                <c:pt idx="20">
                  <c:v>0.66400700000000001</c:v>
                </c:pt>
                <c:pt idx="21">
                  <c:v>0.62762799999999996</c:v>
                </c:pt>
                <c:pt idx="22">
                  <c:v>0.58993300000000004</c:v>
                </c:pt>
                <c:pt idx="23">
                  <c:v>0.551292</c:v>
                </c:pt>
                <c:pt idx="24">
                  <c:v>0.51211700000000004</c:v>
                </c:pt>
                <c:pt idx="25">
                  <c:v>0.47284300000000001</c:v>
                </c:pt>
                <c:pt idx="26">
                  <c:v>0.43391200000000002</c:v>
                </c:pt>
                <c:pt idx="27">
                  <c:v>0.39574900000000002</c:v>
                </c:pt>
                <c:pt idx="28">
                  <c:v>0.35874699999999998</c:v>
                </c:pt>
                <c:pt idx="29">
                  <c:v>0.32325300000000001</c:v>
                </c:pt>
                <c:pt idx="30">
                  <c:v>0.28955399999999998</c:v>
                </c:pt>
                <c:pt idx="31">
                  <c:v>0.25787300000000002</c:v>
                </c:pt>
                <c:pt idx="32">
                  <c:v>0.22836699999999999</c:v>
                </c:pt>
                <c:pt idx="33">
                  <c:v>0.201125</c:v>
                </c:pt>
                <c:pt idx="34">
                  <c:v>0.17618</c:v>
                </c:pt>
                <c:pt idx="35">
                  <c:v>0.15351100000000001</c:v>
                </c:pt>
                <c:pt idx="36">
                  <c:v>0.13305700000000001</c:v>
                </c:pt>
                <c:pt idx="37">
                  <c:v>0.114722</c:v>
                </c:pt>
                <c:pt idx="38">
                  <c:v>9.8385500000000001E-2</c:v>
                </c:pt>
                <c:pt idx="39">
                  <c:v>8.3912299999999995E-2</c:v>
                </c:pt>
                <c:pt idx="40">
                  <c:v>7.1158299999999994E-2</c:v>
                </c:pt>
                <c:pt idx="41">
                  <c:v>5.9976700000000001E-2</c:v>
                </c:pt>
                <c:pt idx="42">
                  <c:v>5.02224E-2</c:v>
                </c:pt>
                <c:pt idx="43">
                  <c:v>4.1755899999999999E-2</c:v>
                </c:pt>
                <c:pt idx="44">
                  <c:v>3.4445099999999999E-2</c:v>
                </c:pt>
                <c:pt idx="45">
                  <c:v>2.81672E-2</c:v>
                </c:pt>
                <c:pt idx="46">
                  <c:v>2.2809400000000001E-2</c:v>
                </c:pt>
                <c:pt idx="47">
                  <c:v>1.8268900000000001E-2</c:v>
                </c:pt>
                <c:pt idx="48">
                  <c:v>1.44522E-2</c:v>
                </c:pt>
                <c:pt idx="49">
                  <c:v>1.1275200000000001E-2</c:v>
                </c:pt>
                <c:pt idx="50">
                  <c:v>8.6609800000000004E-3</c:v>
                </c:pt>
                <c:pt idx="51">
                  <c:v>6.5392599999999999E-3</c:v>
                </c:pt>
                <c:pt idx="52">
                  <c:v>4.8445500000000004E-3</c:v>
                </c:pt>
                <c:pt idx="53">
                  <c:v>3.5153200000000002E-3</c:v>
                </c:pt>
                <c:pt idx="54">
                  <c:v>2.49343E-3</c:v>
                </c:pt>
                <c:pt idx="55">
                  <c:v>1.7246200000000001E-3</c:v>
                </c:pt>
                <c:pt idx="56">
                  <c:v>1.15919E-3</c:v>
                </c:pt>
                <c:pt idx="57">
                  <c:v>7.5318900000000003E-4</c:v>
                </c:pt>
                <c:pt idx="58">
                  <c:v>4.6912800000000003E-4</c:v>
                </c:pt>
                <c:pt idx="59">
                  <c:v>2.7623600000000002E-4</c:v>
                </c:pt>
                <c:pt idx="60">
                  <c:v>1.5007900000000001E-4</c:v>
                </c:pt>
                <c:pt idx="61" formatCode="0.00E+00">
                  <c:v>7.1799999999999997E-5</c:v>
                </c:pt>
                <c:pt idx="62" formatCode="0.00E+00">
                  <c:v>2.72E-5</c:v>
                </c:pt>
                <c:pt idx="63" formatCode="0.00E+00">
                  <c:v>5.8200000000000002E-6</c:v>
                </c:pt>
                <c:pt idx="64">
                  <c:v>0</c:v>
                </c:pt>
                <c:pt idx="65" formatCode="0.00E+00">
                  <c:v>5.8200000000000002E-6</c:v>
                </c:pt>
                <c:pt idx="66" formatCode="0.00E+00">
                  <c:v>2.72E-5</c:v>
                </c:pt>
                <c:pt idx="67" formatCode="0.00E+00">
                  <c:v>7.1799999999999997E-5</c:v>
                </c:pt>
                <c:pt idx="68">
                  <c:v>1.5007900000000001E-4</c:v>
                </c:pt>
                <c:pt idx="69">
                  <c:v>2.7623600000000002E-4</c:v>
                </c:pt>
                <c:pt idx="70">
                  <c:v>4.6912800000000003E-4</c:v>
                </c:pt>
                <c:pt idx="71">
                  <c:v>7.5318900000000003E-4</c:v>
                </c:pt>
                <c:pt idx="72">
                  <c:v>1.15919E-3</c:v>
                </c:pt>
                <c:pt idx="73">
                  <c:v>1.7246200000000001E-3</c:v>
                </c:pt>
                <c:pt idx="74">
                  <c:v>2.49343E-3</c:v>
                </c:pt>
                <c:pt idx="75">
                  <c:v>3.5153200000000002E-3</c:v>
                </c:pt>
                <c:pt idx="76">
                  <c:v>4.8445500000000004E-3</c:v>
                </c:pt>
                <c:pt idx="77">
                  <c:v>6.5392599999999999E-3</c:v>
                </c:pt>
                <c:pt idx="78">
                  <c:v>8.6609800000000004E-3</c:v>
                </c:pt>
                <c:pt idx="79">
                  <c:v>1.1275200000000001E-2</c:v>
                </c:pt>
                <c:pt idx="80">
                  <c:v>1.44522E-2</c:v>
                </c:pt>
                <c:pt idx="81">
                  <c:v>1.8268900000000001E-2</c:v>
                </c:pt>
                <c:pt idx="82">
                  <c:v>2.2809400000000001E-2</c:v>
                </c:pt>
                <c:pt idx="83">
                  <c:v>2.81672E-2</c:v>
                </c:pt>
                <c:pt idx="84">
                  <c:v>3.4445099999999999E-2</c:v>
                </c:pt>
                <c:pt idx="85">
                  <c:v>4.1755899999999999E-2</c:v>
                </c:pt>
                <c:pt idx="86">
                  <c:v>5.02224E-2</c:v>
                </c:pt>
                <c:pt idx="87">
                  <c:v>5.9976700000000001E-2</c:v>
                </c:pt>
                <c:pt idx="88">
                  <c:v>7.1158299999999994E-2</c:v>
                </c:pt>
                <c:pt idx="89">
                  <c:v>8.3912299999999995E-2</c:v>
                </c:pt>
                <c:pt idx="90">
                  <c:v>9.8385500000000001E-2</c:v>
                </c:pt>
                <c:pt idx="91">
                  <c:v>0.114722</c:v>
                </c:pt>
                <c:pt idx="92">
                  <c:v>0.13305700000000001</c:v>
                </c:pt>
                <c:pt idx="93">
                  <c:v>0.15351100000000001</c:v>
                </c:pt>
                <c:pt idx="94">
                  <c:v>0.17618</c:v>
                </c:pt>
                <c:pt idx="95">
                  <c:v>0.201125</c:v>
                </c:pt>
                <c:pt idx="96">
                  <c:v>0.22836699999999999</c:v>
                </c:pt>
                <c:pt idx="97">
                  <c:v>0.25787300000000002</c:v>
                </c:pt>
                <c:pt idx="98">
                  <c:v>0.28955399999999998</c:v>
                </c:pt>
                <c:pt idx="99">
                  <c:v>0.32325300000000001</c:v>
                </c:pt>
                <c:pt idx="100">
                  <c:v>0.35874699999999998</c:v>
                </c:pt>
                <c:pt idx="101">
                  <c:v>0.39574900000000002</c:v>
                </c:pt>
                <c:pt idx="102">
                  <c:v>0.43391200000000002</c:v>
                </c:pt>
                <c:pt idx="103">
                  <c:v>0.47284300000000001</c:v>
                </c:pt>
                <c:pt idx="104">
                  <c:v>0.51211700000000004</c:v>
                </c:pt>
                <c:pt idx="105">
                  <c:v>0.551292</c:v>
                </c:pt>
                <c:pt idx="106">
                  <c:v>0.58993300000000004</c:v>
                </c:pt>
                <c:pt idx="107">
                  <c:v>0.62762799999999996</c:v>
                </c:pt>
                <c:pt idx="108">
                  <c:v>0.66400700000000001</c:v>
                </c:pt>
                <c:pt idx="109">
                  <c:v>0.69874999999999998</c:v>
                </c:pt>
                <c:pt idx="110">
                  <c:v>0.731603</c:v>
                </c:pt>
                <c:pt idx="111">
                  <c:v>0.762378</c:v>
                </c:pt>
                <c:pt idx="112">
                  <c:v>0.79095199999999999</c:v>
                </c:pt>
                <c:pt idx="113">
                  <c:v>0.81726600000000005</c:v>
                </c:pt>
                <c:pt idx="114">
                  <c:v>0.84131599999999995</c:v>
                </c:pt>
                <c:pt idx="115">
                  <c:v>0.86314599999999997</c:v>
                </c:pt>
                <c:pt idx="116">
                  <c:v>0.88283599999999995</c:v>
                </c:pt>
                <c:pt idx="117">
                  <c:v>0.90049599999999996</c:v>
                </c:pt>
                <c:pt idx="118">
                  <c:v>0.91625599999999996</c:v>
                </c:pt>
                <c:pt idx="119">
                  <c:v>0.93025500000000005</c:v>
                </c:pt>
                <c:pt idx="120">
                  <c:v>0.94264099999999995</c:v>
                </c:pt>
                <c:pt idx="121">
                  <c:v>0.95355999999999996</c:v>
                </c:pt>
                <c:pt idx="122">
                  <c:v>0.96315700000000004</c:v>
                </c:pt>
                <c:pt idx="123">
                  <c:v>0.97156799999999999</c:v>
                </c:pt>
                <c:pt idx="124">
                  <c:v>0.97892100000000004</c:v>
                </c:pt>
                <c:pt idx="125">
                  <c:v>0.98533700000000002</c:v>
                </c:pt>
                <c:pt idx="126">
                  <c:v>0.99092400000000003</c:v>
                </c:pt>
                <c:pt idx="127">
                  <c:v>0.99578199999999994</c:v>
                </c:pt>
              </c:numCache>
            </c:numRef>
          </c:xVal>
          <c:yVal>
            <c:numRef>
              <c:f>'0 deg'!$B$2:$B$129</c:f>
              <c:numCache>
                <c:formatCode>General</c:formatCode>
                <c:ptCount val="128"/>
                <c:pt idx="0">
                  <c:v>0.22550799999999999</c:v>
                </c:pt>
                <c:pt idx="1">
                  <c:v>0.19326599999999999</c:v>
                </c:pt>
                <c:pt idx="2">
                  <c:v>0.201486</c:v>
                </c:pt>
                <c:pt idx="3">
                  <c:v>0.17525299999999999</c:v>
                </c:pt>
                <c:pt idx="4">
                  <c:v>0.15973100000000001</c:v>
                </c:pt>
                <c:pt idx="5">
                  <c:v>0.142647</c:v>
                </c:pt>
                <c:pt idx="6">
                  <c:v>0.12593799999999999</c:v>
                </c:pt>
                <c:pt idx="7">
                  <c:v>0.108733</c:v>
                </c:pt>
                <c:pt idx="8">
                  <c:v>9.1384699999999999E-2</c:v>
                </c:pt>
                <c:pt idx="9">
                  <c:v>7.3789599999999997E-2</c:v>
                </c:pt>
                <c:pt idx="10">
                  <c:v>5.604E-2</c:v>
                </c:pt>
                <c:pt idx="11">
                  <c:v>3.8134500000000002E-2</c:v>
                </c:pt>
                <c:pt idx="12">
                  <c:v>2.0111799999999999E-2</c:v>
                </c:pt>
                <c:pt idx="13">
                  <c:v>1.9782300000000001E-3</c:v>
                </c:pt>
                <c:pt idx="14">
                  <c:v>-1.6249799999999998E-2</c:v>
                </c:pt>
                <c:pt idx="15">
                  <c:v>-3.46063E-2</c:v>
                </c:pt>
                <c:pt idx="16">
                  <c:v>-5.3113599999999997E-2</c:v>
                </c:pt>
                <c:pt idx="17">
                  <c:v>-7.1851399999999996E-2</c:v>
                </c:pt>
                <c:pt idx="18">
                  <c:v>-9.0885599999999997E-2</c:v>
                </c:pt>
                <c:pt idx="19">
                  <c:v>-0.110329</c:v>
                </c:pt>
                <c:pt idx="20">
                  <c:v>-0.13023899999999999</c:v>
                </c:pt>
                <c:pt idx="21">
                  <c:v>-0.150729</c:v>
                </c:pt>
                <c:pt idx="22">
                  <c:v>-0.17177400000000001</c:v>
                </c:pt>
                <c:pt idx="23">
                  <c:v>-0.19340199999999999</c:v>
                </c:pt>
                <c:pt idx="24">
                  <c:v>-0.21545800000000001</c:v>
                </c:pt>
                <c:pt idx="25">
                  <c:v>-0.23783499999999999</c:v>
                </c:pt>
                <c:pt idx="26">
                  <c:v>-0.26023800000000002</c:v>
                </c:pt>
                <c:pt idx="27">
                  <c:v>-0.28241699999999997</c:v>
                </c:pt>
                <c:pt idx="28">
                  <c:v>-0.30396299999999998</c:v>
                </c:pt>
                <c:pt idx="29">
                  <c:v>-0.32454899999999998</c:v>
                </c:pt>
                <c:pt idx="30">
                  <c:v>-0.34371099999999999</c:v>
                </c:pt>
                <c:pt idx="31">
                  <c:v>-0.36111399999999999</c:v>
                </c:pt>
                <c:pt idx="32">
                  <c:v>-0.37638100000000002</c:v>
                </c:pt>
                <c:pt idx="33">
                  <c:v>-0.38924300000000001</c:v>
                </c:pt>
                <c:pt idx="34">
                  <c:v>-0.399447</c:v>
                </c:pt>
                <c:pt idx="35">
                  <c:v>-0.40682000000000001</c:v>
                </c:pt>
                <c:pt idx="36">
                  <c:v>-0.41114299999999998</c:v>
                </c:pt>
                <c:pt idx="37">
                  <c:v>-0.41226299999999999</c:v>
                </c:pt>
                <c:pt idx="38">
                  <c:v>-0.40995399999999999</c:v>
                </c:pt>
                <c:pt idx="39">
                  <c:v>-0.40390599999999999</c:v>
                </c:pt>
                <c:pt idx="40">
                  <c:v>-0.39374399999999998</c:v>
                </c:pt>
                <c:pt idx="41">
                  <c:v>-0.37896000000000002</c:v>
                </c:pt>
                <c:pt idx="42">
                  <c:v>-0.35886600000000002</c:v>
                </c:pt>
                <c:pt idx="43">
                  <c:v>-0.33257100000000001</c:v>
                </c:pt>
                <c:pt idx="44">
                  <c:v>-0.29895500000000003</c:v>
                </c:pt>
                <c:pt idx="45">
                  <c:v>-0.256716</c:v>
                </c:pt>
                <c:pt idx="46">
                  <c:v>-0.20438200000000001</c:v>
                </c:pt>
                <c:pt idx="47">
                  <c:v>-0.14054</c:v>
                </c:pt>
                <c:pt idx="48">
                  <c:v>-6.3972600000000004E-2</c:v>
                </c:pt>
                <c:pt idx="49">
                  <c:v>2.60015E-2</c:v>
                </c:pt>
                <c:pt idx="50">
                  <c:v>0.12878000000000001</c:v>
                </c:pt>
                <c:pt idx="51">
                  <c:v>0.24221799999999999</c:v>
                </c:pt>
                <c:pt idx="52">
                  <c:v>0.362201</c:v>
                </c:pt>
                <c:pt idx="53">
                  <c:v>0.48288999999999999</c:v>
                </c:pt>
                <c:pt idx="54">
                  <c:v>0.59767000000000003</c:v>
                </c:pt>
                <c:pt idx="55">
                  <c:v>0.70058299999999996</c:v>
                </c:pt>
                <c:pt idx="56">
                  <c:v>0.78762399999999999</c:v>
                </c:pt>
                <c:pt idx="57">
                  <c:v>0.85728000000000004</c:v>
                </c:pt>
                <c:pt idx="58">
                  <c:v>0.91019899999999998</c:v>
                </c:pt>
                <c:pt idx="59">
                  <c:v>0.948434</c:v>
                </c:pt>
                <c:pt idx="60">
                  <c:v>0.97466399999999997</c:v>
                </c:pt>
                <c:pt idx="61">
                  <c:v>0.99153999999999998</c:v>
                </c:pt>
                <c:pt idx="62">
                  <c:v>1.00126</c:v>
                </c:pt>
                <c:pt idx="63">
                  <c:v>1.00475</c:v>
                </c:pt>
                <c:pt idx="64">
                  <c:v>1.00654</c:v>
                </c:pt>
                <c:pt idx="65">
                  <c:v>1.00475</c:v>
                </c:pt>
                <c:pt idx="66">
                  <c:v>1.00126</c:v>
                </c:pt>
                <c:pt idx="67">
                  <c:v>0.99154299999999995</c:v>
                </c:pt>
                <c:pt idx="68">
                  <c:v>0.97466799999999998</c:v>
                </c:pt>
                <c:pt idx="69">
                  <c:v>0.94843999999999995</c:v>
                </c:pt>
                <c:pt idx="70">
                  <c:v>0.91020599999999996</c:v>
                </c:pt>
                <c:pt idx="71">
                  <c:v>0.85728899999999997</c:v>
                </c:pt>
                <c:pt idx="72">
                  <c:v>0.78763499999999997</c:v>
                </c:pt>
                <c:pt idx="73">
                  <c:v>0.70059499999999997</c:v>
                </c:pt>
                <c:pt idx="74">
                  <c:v>0.59768399999999999</c:v>
                </c:pt>
                <c:pt idx="75">
                  <c:v>0.482904</c:v>
                </c:pt>
                <c:pt idx="76">
                  <c:v>0.36221599999999998</c:v>
                </c:pt>
                <c:pt idx="77">
                  <c:v>0.242234</c:v>
                </c:pt>
                <c:pt idx="78">
                  <c:v>0.12879499999999999</c:v>
                </c:pt>
                <c:pt idx="79">
                  <c:v>2.6016999999999998E-2</c:v>
                </c:pt>
                <c:pt idx="80">
                  <c:v>-6.3957600000000003E-2</c:v>
                </c:pt>
                <c:pt idx="81">
                  <c:v>-0.14052600000000001</c:v>
                </c:pt>
                <c:pt idx="82">
                  <c:v>-0.204369</c:v>
                </c:pt>
                <c:pt idx="83">
                  <c:v>-0.25670300000000001</c:v>
                </c:pt>
                <c:pt idx="84">
                  <c:v>-0.29894300000000001</c:v>
                </c:pt>
                <c:pt idx="85">
                  <c:v>-0.33255899999999999</c:v>
                </c:pt>
                <c:pt idx="86">
                  <c:v>-0.35885600000000001</c:v>
                </c:pt>
                <c:pt idx="87">
                  <c:v>-0.37895099999999998</c:v>
                </c:pt>
                <c:pt idx="88">
                  <c:v>-0.393735</c:v>
                </c:pt>
                <c:pt idx="89">
                  <c:v>-0.40389700000000001</c:v>
                </c:pt>
                <c:pt idx="90">
                  <c:v>-0.40994599999999998</c:v>
                </c:pt>
                <c:pt idx="91">
                  <c:v>-0.41225600000000001</c:v>
                </c:pt>
                <c:pt idx="92">
                  <c:v>-0.41113699999999997</c:v>
                </c:pt>
                <c:pt idx="93">
                  <c:v>-0.40681400000000001</c:v>
                </c:pt>
                <c:pt idx="94">
                  <c:v>-0.39944099999999999</c:v>
                </c:pt>
                <c:pt idx="95">
                  <c:v>-0.38923799999999997</c:v>
                </c:pt>
                <c:pt idx="96">
                  <c:v>-0.37637599999999999</c:v>
                </c:pt>
                <c:pt idx="97">
                  <c:v>-0.36110999999999999</c:v>
                </c:pt>
                <c:pt idx="98">
                  <c:v>-0.34370600000000001</c:v>
                </c:pt>
                <c:pt idx="99">
                  <c:v>-0.324544</c:v>
                </c:pt>
                <c:pt idx="100">
                  <c:v>-0.30395899999999998</c:v>
                </c:pt>
                <c:pt idx="101">
                  <c:v>-0.28241300000000003</c:v>
                </c:pt>
                <c:pt idx="102">
                  <c:v>-0.26023400000000002</c:v>
                </c:pt>
                <c:pt idx="103">
                  <c:v>-0.23783099999999999</c:v>
                </c:pt>
                <c:pt idx="104">
                  <c:v>-0.21545400000000001</c:v>
                </c:pt>
                <c:pt idx="105">
                  <c:v>-0.19339799999999999</c:v>
                </c:pt>
                <c:pt idx="106">
                  <c:v>-0.17176900000000001</c:v>
                </c:pt>
                <c:pt idx="107">
                  <c:v>-0.150724</c:v>
                </c:pt>
                <c:pt idx="108">
                  <c:v>-0.13023499999999999</c:v>
                </c:pt>
                <c:pt idx="109">
                  <c:v>-0.11032400000000001</c:v>
                </c:pt>
                <c:pt idx="110">
                  <c:v>-9.0880799999999998E-2</c:v>
                </c:pt>
                <c:pt idx="111">
                  <c:v>-7.1846499999999994E-2</c:v>
                </c:pt>
                <c:pt idx="112">
                  <c:v>-5.3108500000000003E-2</c:v>
                </c:pt>
                <c:pt idx="113">
                  <c:v>-3.4601100000000003E-2</c:v>
                </c:pt>
                <c:pt idx="114">
                  <c:v>-1.6244399999999999E-2</c:v>
                </c:pt>
                <c:pt idx="115">
                  <c:v>1.98387E-3</c:v>
                </c:pt>
                <c:pt idx="116">
                  <c:v>2.0117599999999999E-2</c:v>
                </c:pt>
                <c:pt idx="117">
                  <c:v>3.81407E-2</c:v>
                </c:pt>
                <c:pt idx="118">
                  <c:v>5.6046400000000003E-2</c:v>
                </c:pt>
                <c:pt idx="119">
                  <c:v>7.3796200000000006E-2</c:v>
                </c:pt>
                <c:pt idx="120">
                  <c:v>9.1391500000000001E-2</c:v>
                </c:pt>
                <c:pt idx="121">
                  <c:v>0.10874</c:v>
                </c:pt>
                <c:pt idx="122">
                  <c:v>0.125945</c:v>
                </c:pt>
                <c:pt idx="123">
                  <c:v>0.142654</c:v>
                </c:pt>
                <c:pt idx="124">
                  <c:v>0.15973699999999999</c:v>
                </c:pt>
                <c:pt idx="125">
                  <c:v>0.175262</c:v>
                </c:pt>
                <c:pt idx="126">
                  <c:v>0.201485</c:v>
                </c:pt>
                <c:pt idx="127">
                  <c:v>0.19328600000000001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9F0-43E3-9340-54067521E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711472"/>
        <c:axId val="421695632"/>
      </c:scatterChart>
      <c:scatterChart>
        <c:scatterStyle val="lineMarker"/>
        <c:varyColors val="0"/>
        <c:ser>
          <c:idx val="0"/>
          <c:order val="1"/>
          <c:tx>
            <c:strRef>
              <c:f>'0 deg'!$F$1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 w="38100">
              <a:noFill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'0 deg'!$E$2:$E$129</c:f>
              <c:numCache>
                <c:formatCode>General</c:formatCode>
                <c:ptCount val="128"/>
                <c:pt idx="0">
                  <c:v>0.94830000000000003</c:v>
                </c:pt>
                <c:pt idx="1">
                  <c:v>0.9</c:v>
                </c:pt>
                <c:pt idx="2">
                  <c:v>0.85029999999999994</c:v>
                </c:pt>
                <c:pt idx="3">
                  <c:v>0.79979999999999996</c:v>
                </c:pt>
                <c:pt idx="4">
                  <c:v>0.74970000000000003</c:v>
                </c:pt>
                <c:pt idx="5">
                  <c:v>0.70030000000000003</c:v>
                </c:pt>
                <c:pt idx="6">
                  <c:v>0.6502</c:v>
                </c:pt>
                <c:pt idx="7">
                  <c:v>0.59970000000000001</c:v>
                </c:pt>
                <c:pt idx="8">
                  <c:v>0.55059999999999998</c:v>
                </c:pt>
                <c:pt idx="9">
                  <c:v>0.5</c:v>
                </c:pt>
                <c:pt idx="10">
                  <c:v>0.45029999999999998</c:v>
                </c:pt>
                <c:pt idx="11">
                  <c:v>0.4</c:v>
                </c:pt>
                <c:pt idx="12">
                  <c:v>0.35070000000000001</c:v>
                </c:pt>
                <c:pt idx="13">
                  <c:v>0.30020000000000002</c:v>
                </c:pt>
                <c:pt idx="14">
                  <c:v>0.25009999999999999</c:v>
                </c:pt>
                <c:pt idx="15">
                  <c:v>0.20039999999999999</c:v>
                </c:pt>
                <c:pt idx="16">
                  <c:v>0.15040000000000001</c:v>
                </c:pt>
                <c:pt idx="17">
                  <c:v>0.1</c:v>
                </c:pt>
                <c:pt idx="18">
                  <c:v>7.5499999999999998E-2</c:v>
                </c:pt>
                <c:pt idx="19">
                  <c:v>5.0999999999999997E-2</c:v>
                </c:pt>
                <c:pt idx="20">
                  <c:v>2.5100000000000001E-2</c:v>
                </c:pt>
                <c:pt idx="21">
                  <c:v>1.2200000000000001E-2</c:v>
                </c:pt>
                <c:pt idx="22">
                  <c:v>0</c:v>
                </c:pt>
                <c:pt idx="23">
                  <c:v>1.35E-2</c:v>
                </c:pt>
                <c:pt idx="24">
                  <c:v>2.7099999999999999E-2</c:v>
                </c:pt>
                <c:pt idx="25">
                  <c:v>5.1499999999999997E-2</c:v>
                </c:pt>
                <c:pt idx="26">
                  <c:v>7.6300000000000007E-2</c:v>
                </c:pt>
                <c:pt idx="27">
                  <c:v>0.1012</c:v>
                </c:pt>
                <c:pt idx="28">
                  <c:v>0.15029999999999999</c:v>
                </c:pt>
                <c:pt idx="29">
                  <c:v>0.19939999999999999</c:v>
                </c:pt>
                <c:pt idx="30">
                  <c:v>0.25009999999999999</c:v>
                </c:pt>
                <c:pt idx="31">
                  <c:v>0.2999</c:v>
                </c:pt>
                <c:pt idx="32">
                  <c:v>0.34989999999999999</c:v>
                </c:pt>
                <c:pt idx="33">
                  <c:v>0.39939999999999998</c:v>
                </c:pt>
                <c:pt idx="34">
                  <c:v>0.4496</c:v>
                </c:pt>
                <c:pt idx="35">
                  <c:v>0.49969999999999998</c:v>
                </c:pt>
                <c:pt idx="36">
                  <c:v>0.54920000000000002</c:v>
                </c:pt>
                <c:pt idx="37">
                  <c:v>0.59940000000000004</c:v>
                </c:pt>
                <c:pt idx="38">
                  <c:v>0.64949999999999997</c:v>
                </c:pt>
                <c:pt idx="39">
                  <c:v>0.6996</c:v>
                </c:pt>
                <c:pt idx="40">
                  <c:v>0.74890000000000001</c:v>
                </c:pt>
                <c:pt idx="41">
                  <c:v>0.80030000000000001</c:v>
                </c:pt>
                <c:pt idx="42">
                  <c:v>0.85</c:v>
                </c:pt>
                <c:pt idx="43">
                  <c:v>0.89929999999999999</c:v>
                </c:pt>
                <c:pt idx="44">
                  <c:v>0.94889999999999997</c:v>
                </c:pt>
              </c:numCache>
            </c:numRef>
          </c:xVal>
          <c:yVal>
            <c:numRef>
              <c:f>'0 deg'!$F$2:$F$129</c:f>
              <c:numCache>
                <c:formatCode>General</c:formatCode>
                <c:ptCount val="128"/>
                <c:pt idx="0">
                  <c:v>0.1008</c:v>
                </c:pt>
                <c:pt idx="1">
                  <c:v>2.7900000000000001E-2</c:v>
                </c:pt>
                <c:pt idx="2">
                  <c:v>-3.8E-3</c:v>
                </c:pt>
                <c:pt idx="3">
                  <c:v>-3.78E-2</c:v>
                </c:pt>
                <c:pt idx="4">
                  <c:v>-7.3099999999999998E-2</c:v>
                </c:pt>
                <c:pt idx="5">
                  <c:v>-0.1027</c:v>
                </c:pt>
                <c:pt idx="6">
                  <c:v>-0.14280000000000001</c:v>
                </c:pt>
                <c:pt idx="7">
                  <c:v>-0.1585</c:v>
                </c:pt>
                <c:pt idx="8">
                  <c:v>-0.18870000000000001</c:v>
                </c:pt>
                <c:pt idx="9">
                  <c:v>-0.2152</c:v>
                </c:pt>
                <c:pt idx="10">
                  <c:v>-0.23710000000000001</c:v>
                </c:pt>
                <c:pt idx="11">
                  <c:v>-0.27160000000000001</c:v>
                </c:pt>
                <c:pt idx="12">
                  <c:v>-0.29580000000000001</c:v>
                </c:pt>
                <c:pt idx="13">
                  <c:v>-0.32569999999999999</c:v>
                </c:pt>
                <c:pt idx="14">
                  <c:v>-0.35499999999999998</c:v>
                </c:pt>
                <c:pt idx="15">
                  <c:v>-0.38540000000000002</c:v>
                </c:pt>
                <c:pt idx="16">
                  <c:v>-0.39860000000000001</c:v>
                </c:pt>
                <c:pt idx="17">
                  <c:v>-0.39489999999999997</c:v>
                </c:pt>
                <c:pt idx="18">
                  <c:v>-0.38150000000000001</c:v>
                </c:pt>
                <c:pt idx="19">
                  <c:v>-0.35220000000000001</c:v>
                </c:pt>
                <c:pt idx="20">
                  <c:v>-0.2208</c:v>
                </c:pt>
                <c:pt idx="21">
                  <c:v>7.0000000000000001E-3</c:v>
                </c:pt>
                <c:pt idx="22">
                  <c:v>1.0184</c:v>
                </c:pt>
                <c:pt idx="23">
                  <c:v>4.07E-2</c:v>
                </c:pt>
                <c:pt idx="24">
                  <c:v>-0.17449999999999999</c:v>
                </c:pt>
                <c:pt idx="25">
                  <c:v>-0.28639999999999999</c:v>
                </c:pt>
                <c:pt idx="26">
                  <c:v>-0.36049999999999999</c:v>
                </c:pt>
                <c:pt idx="27">
                  <c:v>-0.3644</c:v>
                </c:pt>
                <c:pt idx="28">
                  <c:v>-0.35920000000000002</c:v>
                </c:pt>
                <c:pt idx="29">
                  <c:v>-0.36180000000000001</c:v>
                </c:pt>
                <c:pt idx="30">
                  <c:v>-0.33460000000000001</c:v>
                </c:pt>
                <c:pt idx="31">
                  <c:v>-0.31390000000000001</c:v>
                </c:pt>
                <c:pt idx="32">
                  <c:v>-0.28050000000000003</c:v>
                </c:pt>
                <c:pt idx="33">
                  <c:v>-0.2606</c:v>
                </c:pt>
                <c:pt idx="34">
                  <c:v>-0.23</c:v>
                </c:pt>
                <c:pt idx="35">
                  <c:v>-0.20649999999999999</c:v>
                </c:pt>
                <c:pt idx="36">
                  <c:v>-0.17369999999999999</c:v>
                </c:pt>
                <c:pt idx="37">
                  <c:v>-0.14940000000000001</c:v>
                </c:pt>
                <c:pt idx="38">
                  <c:v>-0.1278</c:v>
                </c:pt>
                <c:pt idx="39">
                  <c:v>-9.6699999999999994E-2</c:v>
                </c:pt>
                <c:pt idx="40">
                  <c:v>-6.9800000000000001E-2</c:v>
                </c:pt>
                <c:pt idx="41">
                  <c:v>-3.7100000000000001E-2</c:v>
                </c:pt>
                <c:pt idx="42">
                  <c:v>1.1000000000000001E-3</c:v>
                </c:pt>
                <c:pt idx="43">
                  <c:v>4.7699999999999999E-2</c:v>
                </c:pt>
                <c:pt idx="44">
                  <c:v>9.7299999999999998E-2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9F0-43E3-9340-54067521E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711472"/>
        <c:axId val="421695632"/>
      </c:scatterChart>
      <c:valAx>
        <c:axId val="42171147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695632"/>
        <c:crosses val="autoZero"/>
        <c:crossBetween val="midCat"/>
      </c:valAx>
      <c:valAx>
        <c:axId val="421695632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711472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DCBDD-B63C-B20B-7C0B-D651A3432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804F6E-C58C-6A7D-CCBF-55B99824C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10E65-8A0C-0D8F-2C26-E62A9AF4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34727-4F3B-2276-B067-65E2743E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40D0E-8531-31C7-6629-B0ECFA12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0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1DF76-2DD1-1F63-2EA6-24AFF225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E0D93-1E06-AE67-9708-3A9992742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9E32F-AE7C-BA52-0C8D-5CDD3391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360E0-7AC8-DAFC-E3D8-9AEBF151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E29AB-5620-1F09-F293-E03126D2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81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F7C426-C21A-BDA7-2E3F-750D7DD9C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741DCE-B6FB-AED7-5A2A-B717138C3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A904F-34B7-1039-F94C-862B1DB8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C3CDF-2942-70D1-A091-5A943E5E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F9236-4A43-15B6-5915-61AF3701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8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C8567-B572-C3B7-7AA6-A63AC594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982F6-0636-9664-D57C-1B36DCA7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B91E8-0B12-0566-D052-C3D47F25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C2B7C-B421-6213-8B24-6D8626BA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E8BC8-7589-36B7-D94C-70F3877A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00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77DA-CF72-3D10-4EEB-F6D967A8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DD3C2-ED2B-466F-F578-DE95F937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743F0-3077-ABE6-3696-E68DAD63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0198F-3F70-67F7-7F6E-12E65437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5A3B3-D2AD-ABBF-C5B2-65BDEBAF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9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1B7CF-5F01-187C-C16C-119164A8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10F61-3E1C-A628-87A3-042E7EEAA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B0AEC9-05E3-F88A-A4E3-591A49C0B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DCA1B-6AD2-F29C-5729-E801A252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D1F88-940C-0150-612D-8F11559D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D426BA-4BEB-57E5-55AD-2BBBA217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6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7420-0857-1BD1-FFD6-54DBD1FB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4DEF5B-771E-2847-A89F-8EB550A6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A9B23A-636F-EC7F-E9E5-0BBF919A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F8CA44-697D-4905-608B-67B65806D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C0B90E-F443-EEBF-B5DF-A50D97C55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EE3D97-E20B-4666-FF9C-7D0F850E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24E1A5-DF9E-0831-5367-97C8D2E1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295F3E-94B6-B283-E79C-B06D4328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20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70C42-AC79-875C-37A7-DB65EA47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0EFA25-8975-5426-79B2-270BBEC8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A61F03-5B7F-93E9-D8E4-29F00118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F7AC02-CC95-E91F-93CD-F5228DBA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8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001C1F-249D-2D57-FDF5-9DFCB9FA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63795-25A7-A7FB-31BA-26F9ED02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ED4289-74F1-4A92-74CA-8DC9AF42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2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4C326-77C0-966A-67AC-6DD5CEDB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2B870-DF65-AC2B-B8D6-D5B15EF5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BA2540-AE4D-65F8-97B7-B3A77ED45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64727-77A3-0107-06EA-243D2990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A6064-6676-EADB-B405-99952125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6FF0C-0E71-40D7-A46C-89378D7F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6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E5DC-2DED-5067-8B83-16DFE2C5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030161-AC3C-E77D-8B86-103EC96C6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E66016-C0F4-E5A9-0E7A-4A5EBB803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3A07C0-7115-BB94-0E8F-0DA0191A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9B348B-4281-B7BD-4AE6-580671B4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3A2629-9424-F286-7E3A-374904BC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1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F5B888-C4F6-C13E-16D7-A72FB0EC1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E0C14-B21F-FBF5-C092-6922CCE9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5DCB1-A67B-182E-B827-F0AF83841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F9944-2A97-3991-0916-145B259B5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AAC4E-202A-6CEB-AAF2-E76924B7B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6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F343E0-31AB-B83E-843D-BF3C60780CE0}"/>
              </a:ext>
            </a:extLst>
          </p:cNvPr>
          <p:cNvSpPr txBox="1"/>
          <p:nvPr/>
        </p:nvSpPr>
        <p:spPr>
          <a:xfrm>
            <a:off x="9861755" y="6488668"/>
            <a:ext cx="233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2021010506 </a:t>
            </a:r>
            <a:r>
              <a:rPr lang="ko-KR" altLang="en-US" dirty="0"/>
              <a:t>김벼리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CA1F-0B30-C07D-F08B-79A5959A74DC}"/>
              </a:ext>
            </a:extLst>
          </p:cNvPr>
          <p:cNvSpPr txBox="1"/>
          <p:nvPr/>
        </p:nvSpPr>
        <p:spPr>
          <a:xfrm>
            <a:off x="2451919" y="3136612"/>
            <a:ext cx="728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NACA0012 CL/CD </a:t>
            </a:r>
            <a:r>
              <a:rPr lang="ko-KR" altLang="en-US" sz="3200" dirty="0"/>
              <a:t>비교</a:t>
            </a:r>
            <a:r>
              <a:rPr lang="en-US" altLang="ko-KR" sz="3200" dirty="0"/>
              <a:t>, </a:t>
            </a:r>
            <a:r>
              <a:rPr lang="ko-KR" altLang="en-US" sz="3200" dirty="0"/>
              <a:t>각도별 그래프</a:t>
            </a: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124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EEF93-7015-AC27-B391-1C45CB083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046780A-A7FF-0325-46CE-5AC5E706F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9074"/>
              </p:ext>
            </p:extLst>
          </p:nvPr>
        </p:nvGraphicFramePr>
        <p:xfrm>
          <a:off x="1520928" y="633901"/>
          <a:ext cx="1638300" cy="3949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38764661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99106039"/>
                    </a:ext>
                  </a:extLst>
                </a:gridCol>
              </a:tblGrid>
              <a:tr h="172986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CD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961930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-1.25583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0.012713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41828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-1.09305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0.009865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3700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-0.860237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0.008562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32946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-0.653233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0.007519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56268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-0.549778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0.006911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32654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-0.446183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0.006562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4056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-0.342588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0.006212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14723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-0.230298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0.005948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6867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-0.100665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0.005769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45388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0.0205051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0.005934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114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0.115637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0.005929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88809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0.262707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0.006007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08529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0.461945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0.006599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92658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0.557543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0.007454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0068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0.661509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0.007792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1098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0.878463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0.009157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57671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1.07854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0.011297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1246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1.26127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0.013352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1275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1B24BE4-171D-6588-3933-7CD0416B5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74627"/>
              </p:ext>
            </p:extLst>
          </p:nvPr>
        </p:nvGraphicFramePr>
        <p:xfrm>
          <a:off x="315707" y="633901"/>
          <a:ext cx="982120" cy="43881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060">
                  <a:extLst>
                    <a:ext uri="{9D8B030D-6E8A-4147-A177-3AD203B41FA5}">
                      <a16:colId xmlns:a16="http://schemas.microsoft.com/office/drawing/2014/main" val="2059356913"/>
                    </a:ext>
                  </a:extLst>
                </a:gridCol>
                <a:gridCol w="491060">
                  <a:extLst>
                    <a:ext uri="{9D8B030D-6E8A-4147-A177-3AD203B41FA5}">
                      <a16:colId xmlns:a16="http://schemas.microsoft.com/office/drawing/2014/main" val="117814993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deg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CL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325201219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-17.2794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-1.25323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2014406630"/>
                  </a:ext>
                </a:extLst>
              </a:tr>
              <a:tr h="1868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-16.2296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-1.34704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146665936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-15.8616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-1.54416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23241632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-15.1713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-1.51805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423891677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-14.3133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-1.44038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96587666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-13.2811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-1.3712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21230290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-12.2535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-1.25912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361931131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-11.2222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-1.18135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134013427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-10.1947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-1.06927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408541354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-8.14138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-0.827958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149727736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-6.25579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-0.638207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367085047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-5.22822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-0.526128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348588692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-4.19972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-0.422627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43985760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-1.96944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-0.215533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33558832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0.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0.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216701159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0.940006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0.120611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243424783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1.96944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0.215533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310437289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2.99515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0.34477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415320967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3.85131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0.439599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70945763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4.87888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0.551678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402740695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5.90831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0.6466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349201812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7.96346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0.870758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44449617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10.1891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1.12074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144244938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11.0471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1.19842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24388347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13.1088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1.36252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22523840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16.3759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1.59591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358116276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16.5678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1.42443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208046833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17.2971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 dirty="0">
                          <a:effectLst/>
                        </a:rPr>
                        <a:t>1.09024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17445186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8CF439-FBAC-C5C7-65C7-30496B9BC10C}"/>
              </a:ext>
            </a:extLst>
          </p:cNvPr>
          <p:cNvSpPr txBox="1"/>
          <p:nvPr/>
        </p:nvSpPr>
        <p:spPr>
          <a:xfrm>
            <a:off x="278668" y="264569"/>
            <a:ext cx="226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NASA</a:t>
            </a:r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EA6F6C-8540-8E15-18A4-E0125E96E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275743"/>
              </p:ext>
            </p:extLst>
          </p:nvPr>
        </p:nvGraphicFramePr>
        <p:xfrm>
          <a:off x="5708163" y="37387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2C9F34C2-DBEC-BEB8-4DD5-D7CA5C1BF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249952"/>
              </p:ext>
            </p:extLst>
          </p:nvPr>
        </p:nvGraphicFramePr>
        <p:xfrm>
          <a:off x="5708163" y="3760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2CA3DD-87AA-66B0-337B-110AC21D3AD2}"/>
              </a:ext>
            </a:extLst>
          </p:cNvPr>
          <p:cNvSpPr txBox="1"/>
          <p:nvPr/>
        </p:nvSpPr>
        <p:spPr>
          <a:xfrm>
            <a:off x="5021961" y="1563018"/>
            <a:ext cx="6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9650B-E424-83DC-06ED-12AB090049F1}"/>
              </a:ext>
            </a:extLst>
          </p:cNvPr>
          <p:cNvSpPr txBox="1"/>
          <p:nvPr/>
        </p:nvSpPr>
        <p:spPr>
          <a:xfrm>
            <a:off x="7651062" y="3181342"/>
            <a:ext cx="6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18281-535D-55B3-5AF6-19FE69470AB1}"/>
              </a:ext>
            </a:extLst>
          </p:cNvPr>
          <p:cNvSpPr txBox="1"/>
          <p:nvPr/>
        </p:nvSpPr>
        <p:spPr>
          <a:xfrm>
            <a:off x="5021962" y="5022074"/>
            <a:ext cx="6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08B25-9F4A-31D6-1848-F49D548C6C85}"/>
              </a:ext>
            </a:extLst>
          </p:cNvPr>
          <p:cNvSpPr txBox="1"/>
          <p:nvPr/>
        </p:nvSpPr>
        <p:spPr>
          <a:xfrm>
            <a:off x="7803461" y="6488668"/>
            <a:ext cx="6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55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15F33-F312-8AB6-553A-A97FFFC3B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8E35D8-12A8-D036-974E-96B29BE67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58620"/>
              </p:ext>
            </p:extLst>
          </p:nvPr>
        </p:nvGraphicFramePr>
        <p:xfrm>
          <a:off x="1166954" y="1344555"/>
          <a:ext cx="3392131" cy="1533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037">
                  <a:extLst>
                    <a:ext uri="{9D8B030D-6E8A-4147-A177-3AD203B41FA5}">
                      <a16:colId xmlns:a16="http://schemas.microsoft.com/office/drawing/2014/main" val="656139402"/>
                    </a:ext>
                  </a:extLst>
                </a:gridCol>
                <a:gridCol w="1484057">
                  <a:extLst>
                    <a:ext uri="{9D8B030D-6E8A-4147-A177-3AD203B41FA5}">
                      <a16:colId xmlns:a16="http://schemas.microsoft.com/office/drawing/2014/main" val="31863630"/>
                    </a:ext>
                  </a:extLst>
                </a:gridCol>
                <a:gridCol w="954037">
                  <a:extLst>
                    <a:ext uri="{9D8B030D-6E8A-4147-A177-3AD203B41FA5}">
                      <a16:colId xmlns:a16="http://schemas.microsoft.com/office/drawing/2014/main" val="65875192"/>
                    </a:ext>
                  </a:extLst>
                </a:gridCol>
              </a:tblGrid>
              <a:tr h="38345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deg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cl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cd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8757656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-0.000005666490044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0.010268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5809917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1.10017976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0.015231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4015753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1.483353785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0.034308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3417262"/>
                  </a:ext>
                </a:extLst>
              </a:tr>
            </a:tbl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929697D4-81BD-17D1-B4FE-D5B200205B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895264"/>
              </p:ext>
            </p:extLst>
          </p:nvPr>
        </p:nvGraphicFramePr>
        <p:xfrm>
          <a:off x="1007803" y="3247719"/>
          <a:ext cx="5000625" cy="302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A68FA74-44C9-BB3A-7410-194ADBE126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589704"/>
              </p:ext>
            </p:extLst>
          </p:nvPr>
        </p:nvGraphicFramePr>
        <p:xfrm>
          <a:off x="6183574" y="3142944"/>
          <a:ext cx="4819650" cy="3133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3B7898-380B-815F-D46C-1CCF2BD657E4}"/>
              </a:ext>
            </a:extLst>
          </p:cNvPr>
          <p:cNvSpPr txBox="1"/>
          <p:nvPr/>
        </p:nvSpPr>
        <p:spPr>
          <a:xfrm>
            <a:off x="498360" y="4392862"/>
            <a:ext cx="66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964D1-4C53-DBEA-8DBC-37B4C33F2119}"/>
              </a:ext>
            </a:extLst>
          </p:cNvPr>
          <p:cNvSpPr txBox="1"/>
          <p:nvPr/>
        </p:nvSpPr>
        <p:spPr>
          <a:xfrm>
            <a:off x="8593399" y="6321526"/>
            <a:ext cx="66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7935C-3D1C-343E-B68C-B0F9E58B059C}"/>
              </a:ext>
            </a:extLst>
          </p:cNvPr>
          <p:cNvSpPr txBox="1"/>
          <p:nvPr/>
        </p:nvSpPr>
        <p:spPr>
          <a:xfrm>
            <a:off x="3173818" y="6276669"/>
            <a:ext cx="66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49E7A-0246-E77E-4CB6-8768E5A51706}"/>
              </a:ext>
            </a:extLst>
          </p:cNvPr>
          <p:cNvSpPr txBox="1"/>
          <p:nvPr/>
        </p:nvSpPr>
        <p:spPr>
          <a:xfrm>
            <a:off x="5761704" y="4391177"/>
            <a:ext cx="66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85538-1E24-875E-4132-A77BA8CBB1FE}"/>
              </a:ext>
            </a:extLst>
          </p:cNvPr>
          <p:cNvSpPr txBox="1"/>
          <p:nvPr/>
        </p:nvSpPr>
        <p:spPr>
          <a:xfrm>
            <a:off x="1166954" y="975223"/>
            <a:ext cx="226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NACA0012 </a:t>
            </a:r>
            <a:r>
              <a:rPr lang="ko-KR" altLang="en-US" dirty="0"/>
              <a:t>해석 값</a:t>
            </a:r>
          </a:p>
        </p:txBody>
      </p:sp>
    </p:spTree>
    <p:extLst>
      <p:ext uri="{BB962C8B-B14F-4D97-AF65-F5344CB8AC3E}">
        <p14:creationId xmlns:p14="http://schemas.microsoft.com/office/powerpoint/2010/main" val="135416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23D8C-2200-0D8A-A38B-C82F6F3E4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2C9F34C2-DBEC-BEB8-4DD5-D7CA5C1BF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552128"/>
              </p:ext>
            </p:extLst>
          </p:nvPr>
        </p:nvGraphicFramePr>
        <p:xfrm>
          <a:off x="757082" y="2743201"/>
          <a:ext cx="4935794" cy="3360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23EA6F6C-8540-8E15-18A4-E0125E96E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608611"/>
              </p:ext>
            </p:extLst>
          </p:nvPr>
        </p:nvGraphicFramePr>
        <p:xfrm>
          <a:off x="6499124" y="2743202"/>
          <a:ext cx="4935794" cy="3360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E1751C-C955-41CD-987E-0BC7DE0DF0D1}"/>
              </a:ext>
            </a:extLst>
          </p:cNvPr>
          <p:cNvSpPr txBox="1"/>
          <p:nvPr/>
        </p:nvSpPr>
        <p:spPr>
          <a:xfrm>
            <a:off x="757082" y="20447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284409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6D036-E627-ADC0-498E-97618A247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ADC6E263-715D-7314-A738-1D53DA6F7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022925"/>
              </p:ext>
            </p:extLst>
          </p:nvPr>
        </p:nvGraphicFramePr>
        <p:xfrm>
          <a:off x="731888" y="37947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75D14A82-6903-0DA7-D0F6-5B32C782AB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049648"/>
              </p:ext>
            </p:extLst>
          </p:nvPr>
        </p:nvGraphicFramePr>
        <p:xfrm>
          <a:off x="731888" y="11459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23830DE2-2D3D-4D67-AEC8-CB6126693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484461"/>
              </p:ext>
            </p:extLst>
          </p:nvPr>
        </p:nvGraphicFramePr>
        <p:xfrm>
          <a:off x="6888114" y="37947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62847E-A5BF-4F3B-D559-E77A424CA4AC}"/>
              </a:ext>
            </a:extLst>
          </p:cNvPr>
          <p:cNvSpPr txBox="1"/>
          <p:nvPr/>
        </p:nvSpPr>
        <p:spPr>
          <a:xfrm>
            <a:off x="731888" y="961253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DEG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45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C47FC-D11A-1741-E80E-4BC068091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299B6128-211B-D211-53D8-F0B89C9E60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1393044"/>
              </p:ext>
            </p:extLst>
          </p:nvPr>
        </p:nvGraphicFramePr>
        <p:xfrm>
          <a:off x="807243" y="914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46860DF5-51AC-E6C3-C399-8CE61AC4D4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632866"/>
              </p:ext>
            </p:extLst>
          </p:nvPr>
        </p:nvGraphicFramePr>
        <p:xfrm>
          <a:off x="807243" y="3657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1AF54CC7-7957-4093-96F6-DD022D6F2E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757660"/>
              </p:ext>
            </p:extLst>
          </p:nvPr>
        </p:nvGraphicFramePr>
        <p:xfrm>
          <a:off x="6812757" y="3657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141B0F-A1F2-7604-F40C-9EC65F7AC66A}"/>
              </a:ext>
            </a:extLst>
          </p:cNvPr>
          <p:cNvSpPr txBox="1"/>
          <p:nvPr/>
        </p:nvSpPr>
        <p:spPr>
          <a:xfrm>
            <a:off x="953729" y="806245"/>
            <a:ext cx="101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 DEG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00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185</Words>
  <Application>Microsoft Office PowerPoint</Application>
  <PresentationFormat>와이드스크린</PresentationFormat>
  <Paragraphs>131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벼리 김</dc:creator>
  <cp:lastModifiedBy>벼리 김</cp:lastModifiedBy>
  <cp:revision>1</cp:revision>
  <dcterms:created xsi:type="dcterms:W3CDTF">2025-10-02T02:55:44Z</dcterms:created>
  <dcterms:modified xsi:type="dcterms:W3CDTF">2025-10-02T04:14:30Z</dcterms:modified>
</cp:coreProperties>
</file>