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4&#51452;&#52264;%20&#50976;&#52404;%20&#54644;&#49437;&#49892;&#49845;\&#50976;&#52404;&#54644;&#49437;%20&#49892;&#49845;&#44284;&#51228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8956036745406822E-2"/>
          <c:y val="0.15837962962962962"/>
          <c:w val="0.8729050743657043"/>
          <c:h val="0.7443981481481482"/>
        </c:manualLayout>
      </c:layout>
      <c:scatterChart>
        <c:scatterStyle val="lineMarker"/>
        <c:varyColors val="0"/>
        <c:ser>
          <c:idx val="1"/>
          <c:order val="0"/>
          <c:tx>
            <c:strRef>
              <c:f>hhh!$B$2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hhh!$A$3:$A$90</c:f>
              <c:numCache>
                <c:formatCode>General</c:formatCode>
                <c:ptCount val="88"/>
                <c:pt idx="0">
                  <c:v>0.97944600000000004</c:v>
                </c:pt>
                <c:pt idx="1">
                  <c:v>0.97065299999999999</c:v>
                </c:pt>
                <c:pt idx="2">
                  <c:v>0.961449</c:v>
                </c:pt>
                <c:pt idx="3">
                  <c:v>0.80624600000000002</c:v>
                </c:pt>
                <c:pt idx="4">
                  <c:v>0.82485600000000003</c:v>
                </c:pt>
                <c:pt idx="5">
                  <c:v>0.84265199999999996</c:v>
                </c:pt>
                <c:pt idx="6">
                  <c:v>0.85957099999999997</c:v>
                </c:pt>
                <c:pt idx="7">
                  <c:v>0.87556400000000001</c:v>
                </c:pt>
                <c:pt idx="8">
                  <c:v>0.890598</c:v>
                </c:pt>
                <c:pt idx="9">
                  <c:v>0.90466100000000005</c:v>
                </c:pt>
                <c:pt idx="10">
                  <c:v>0.91775899999999999</c:v>
                </c:pt>
                <c:pt idx="11">
                  <c:v>0.929921</c:v>
                </c:pt>
                <c:pt idx="12">
                  <c:v>0.386573</c:v>
                </c:pt>
                <c:pt idx="13">
                  <c:v>0.392596</c:v>
                </c:pt>
                <c:pt idx="14">
                  <c:v>0.39982000000000001</c:v>
                </c:pt>
                <c:pt idx="15">
                  <c:v>0.408221</c:v>
                </c:pt>
                <c:pt idx="16">
                  <c:v>0.41782000000000002</c:v>
                </c:pt>
                <c:pt idx="17">
                  <c:v>0.428645</c:v>
                </c:pt>
                <c:pt idx="18">
                  <c:v>0.766903</c:v>
                </c:pt>
                <c:pt idx="19">
                  <c:v>0.74635700000000005</c:v>
                </c:pt>
                <c:pt idx="20">
                  <c:v>0.72536800000000001</c:v>
                </c:pt>
                <c:pt idx="21">
                  <c:v>0.70404999999999995</c:v>
                </c:pt>
                <c:pt idx="22">
                  <c:v>0.68252599999999997</c:v>
                </c:pt>
                <c:pt idx="23">
                  <c:v>0.66092300000000004</c:v>
                </c:pt>
                <c:pt idx="24">
                  <c:v>0.63936999999999999</c:v>
                </c:pt>
                <c:pt idx="25">
                  <c:v>0.61800100000000002</c:v>
                </c:pt>
                <c:pt idx="26">
                  <c:v>0.59694700000000001</c:v>
                </c:pt>
                <c:pt idx="27">
                  <c:v>0.57633699999999999</c:v>
                </c:pt>
                <c:pt idx="28">
                  <c:v>0.55629600000000001</c:v>
                </c:pt>
                <c:pt idx="29">
                  <c:v>0.51838300000000004</c:v>
                </c:pt>
                <c:pt idx="30">
                  <c:v>0.50072300000000003</c:v>
                </c:pt>
                <c:pt idx="31">
                  <c:v>0.48405199999999998</c:v>
                </c:pt>
                <c:pt idx="32">
                  <c:v>0.46845100000000001</c:v>
                </c:pt>
                <c:pt idx="33">
                  <c:v>0.45398500000000003</c:v>
                </c:pt>
                <c:pt idx="34">
                  <c:v>0.44070500000000001</c:v>
                </c:pt>
                <c:pt idx="35">
                  <c:v>0.428645</c:v>
                </c:pt>
                <c:pt idx="36">
                  <c:v>0.41782000000000002</c:v>
                </c:pt>
                <c:pt idx="37">
                  <c:v>0.408221</c:v>
                </c:pt>
                <c:pt idx="38">
                  <c:v>0.39982000000000001</c:v>
                </c:pt>
                <c:pt idx="39">
                  <c:v>0.392596</c:v>
                </c:pt>
                <c:pt idx="40">
                  <c:v>0.386573</c:v>
                </c:pt>
                <c:pt idx="41">
                  <c:v>0.38178800000000002</c:v>
                </c:pt>
                <c:pt idx="42">
                  <c:v>0.37821300000000002</c:v>
                </c:pt>
                <c:pt idx="43">
                  <c:v>0.37573299999999998</c:v>
                </c:pt>
                <c:pt idx="44">
                  <c:v>0.374251</c:v>
                </c:pt>
                <c:pt idx="45">
                  <c:v>0.929921</c:v>
                </c:pt>
                <c:pt idx="46">
                  <c:v>0.91775899999999999</c:v>
                </c:pt>
                <c:pt idx="47">
                  <c:v>0.90466100000000005</c:v>
                </c:pt>
                <c:pt idx="48">
                  <c:v>0.890598</c:v>
                </c:pt>
                <c:pt idx="49">
                  <c:v>0.87556400000000001</c:v>
                </c:pt>
                <c:pt idx="50">
                  <c:v>0.85957099999999997</c:v>
                </c:pt>
                <c:pt idx="51">
                  <c:v>0.84265199999999996</c:v>
                </c:pt>
                <c:pt idx="52">
                  <c:v>0.82485600000000003</c:v>
                </c:pt>
                <c:pt idx="53">
                  <c:v>0.80624600000000002</c:v>
                </c:pt>
                <c:pt idx="54">
                  <c:v>0.78689799999999999</c:v>
                </c:pt>
                <c:pt idx="55">
                  <c:v>0.44070500000000001</c:v>
                </c:pt>
                <c:pt idx="56">
                  <c:v>0.45398500000000003</c:v>
                </c:pt>
                <c:pt idx="57">
                  <c:v>0.46845100000000001</c:v>
                </c:pt>
                <c:pt idx="58">
                  <c:v>0.48405199999999998</c:v>
                </c:pt>
                <c:pt idx="59">
                  <c:v>0.50072300000000003</c:v>
                </c:pt>
                <c:pt idx="60">
                  <c:v>0.51838300000000004</c:v>
                </c:pt>
                <c:pt idx="61">
                  <c:v>0.536941</c:v>
                </c:pt>
                <c:pt idx="62">
                  <c:v>0.55629600000000001</c:v>
                </c:pt>
                <c:pt idx="63">
                  <c:v>0.57633699999999999</c:v>
                </c:pt>
                <c:pt idx="64">
                  <c:v>0.59694700000000001</c:v>
                </c:pt>
                <c:pt idx="65">
                  <c:v>0.61800100000000002</c:v>
                </c:pt>
                <c:pt idx="66">
                  <c:v>0.63936999999999999</c:v>
                </c:pt>
                <c:pt idx="67">
                  <c:v>0.66092300000000004</c:v>
                </c:pt>
                <c:pt idx="68">
                  <c:v>0.68252599999999997</c:v>
                </c:pt>
                <c:pt idx="69">
                  <c:v>0.70404999999999995</c:v>
                </c:pt>
                <c:pt idx="70">
                  <c:v>0.72536800000000001</c:v>
                </c:pt>
                <c:pt idx="71">
                  <c:v>0.74635700000000005</c:v>
                </c:pt>
                <c:pt idx="72">
                  <c:v>0.766903</c:v>
                </c:pt>
                <c:pt idx="73">
                  <c:v>0.78689799999999999</c:v>
                </c:pt>
                <c:pt idx="74">
                  <c:v>0.94120099999999995</c:v>
                </c:pt>
                <c:pt idx="75">
                  <c:v>0.95167500000000005</c:v>
                </c:pt>
                <c:pt idx="76">
                  <c:v>0.961449</c:v>
                </c:pt>
                <c:pt idx="77">
                  <c:v>0.97065299999999999</c:v>
                </c:pt>
                <c:pt idx="78">
                  <c:v>0.97944600000000004</c:v>
                </c:pt>
                <c:pt idx="79">
                  <c:v>0.98801899999999998</c:v>
                </c:pt>
                <c:pt idx="80">
                  <c:v>0.95167500000000005</c:v>
                </c:pt>
                <c:pt idx="81">
                  <c:v>0.94120099999999995</c:v>
                </c:pt>
                <c:pt idx="82">
                  <c:v>0.536941</c:v>
                </c:pt>
                <c:pt idx="83">
                  <c:v>0.37375000000000003</c:v>
                </c:pt>
                <c:pt idx="84">
                  <c:v>0.374251</c:v>
                </c:pt>
                <c:pt idx="85">
                  <c:v>0.37573299999999998</c:v>
                </c:pt>
                <c:pt idx="86">
                  <c:v>0.37821300000000002</c:v>
                </c:pt>
                <c:pt idx="87">
                  <c:v>0.38178800000000002</c:v>
                </c:pt>
              </c:numCache>
            </c:numRef>
          </c:xVal>
          <c:yVal>
            <c:numRef>
              <c:f>hhh!$B$3:$B$90</c:f>
              <c:numCache>
                <c:formatCode>General</c:formatCode>
                <c:ptCount val="88"/>
                <c:pt idx="0">
                  <c:v>0.18054500000000001</c:v>
                </c:pt>
                <c:pt idx="1">
                  <c:v>0.157938</c:v>
                </c:pt>
                <c:pt idx="2">
                  <c:v>0.13220100000000001</c:v>
                </c:pt>
                <c:pt idx="3">
                  <c:v>-0.106862</c:v>
                </c:pt>
                <c:pt idx="4">
                  <c:v>-7.8789799999999993E-2</c:v>
                </c:pt>
                <c:pt idx="5">
                  <c:v>-5.2692500000000003E-2</c:v>
                </c:pt>
                <c:pt idx="6">
                  <c:v>-2.7769499999999999E-2</c:v>
                </c:pt>
                <c:pt idx="7">
                  <c:v>-3.4018500000000001E-3</c:v>
                </c:pt>
                <c:pt idx="8">
                  <c:v>2.0655900000000001E-2</c:v>
                </c:pt>
                <c:pt idx="9">
                  <c:v>4.4618600000000001E-2</c:v>
                </c:pt>
                <c:pt idx="10">
                  <c:v>6.81335E-2</c:v>
                </c:pt>
                <c:pt idx="11">
                  <c:v>9.1118000000000005E-2</c:v>
                </c:pt>
                <c:pt idx="12">
                  <c:v>-0.89183800000000002</c:v>
                </c:pt>
                <c:pt idx="13">
                  <c:v>-1.07392</c:v>
                </c:pt>
                <c:pt idx="14">
                  <c:v>-1.1238699999999999</c:v>
                </c:pt>
                <c:pt idx="15">
                  <c:v>-1.08948</c:v>
                </c:pt>
                <c:pt idx="16">
                  <c:v>-1.02858</c:v>
                </c:pt>
                <c:pt idx="17">
                  <c:v>-0.95486499999999996</c:v>
                </c:pt>
                <c:pt idx="18">
                  <c:v>-0.169992</c:v>
                </c:pt>
                <c:pt idx="19">
                  <c:v>-0.19695299999999999</c:v>
                </c:pt>
                <c:pt idx="20">
                  <c:v>-0.22344600000000001</c:v>
                </c:pt>
                <c:pt idx="21">
                  <c:v>-0.247173</c:v>
                </c:pt>
                <c:pt idx="22">
                  <c:v>-0.265374</c:v>
                </c:pt>
                <c:pt idx="23">
                  <c:v>-0.27569300000000002</c:v>
                </c:pt>
                <c:pt idx="24">
                  <c:v>-0.27699400000000002</c:v>
                </c:pt>
                <c:pt idx="25">
                  <c:v>-0.26981100000000002</c:v>
                </c:pt>
                <c:pt idx="26">
                  <c:v>-0.255965</c:v>
                </c:pt>
                <c:pt idx="27">
                  <c:v>-0.23780899999999999</c:v>
                </c:pt>
                <c:pt idx="28">
                  <c:v>-0.21757499999999999</c:v>
                </c:pt>
                <c:pt idx="29">
                  <c:v>-0.17698700000000001</c:v>
                </c:pt>
                <c:pt idx="30">
                  <c:v>-0.157864</c:v>
                </c:pt>
                <c:pt idx="31">
                  <c:v>-0.13919599999999999</c:v>
                </c:pt>
                <c:pt idx="32">
                  <c:v>-0.12015000000000001</c:v>
                </c:pt>
                <c:pt idx="33">
                  <c:v>-9.9791599999999994E-2</c:v>
                </c:pt>
                <c:pt idx="34">
                  <c:v>-7.7696799999999996E-2</c:v>
                </c:pt>
                <c:pt idx="35">
                  <c:v>-5.4301000000000002E-2</c:v>
                </c:pt>
                <c:pt idx="36">
                  <c:v>-3.0017200000000001E-2</c:v>
                </c:pt>
                <c:pt idx="37">
                  <c:v>-1.6184299999999999E-2</c:v>
                </c:pt>
                <c:pt idx="38">
                  <c:v>-3.4770599999999999E-2</c:v>
                </c:pt>
                <c:pt idx="39">
                  <c:v>-4.53946E-2</c:v>
                </c:pt>
                <c:pt idx="40">
                  <c:v>4.4989099999999997E-2</c:v>
                </c:pt>
                <c:pt idx="41">
                  <c:v>0.25174099999999999</c:v>
                </c:pt>
                <c:pt idx="42">
                  <c:v>0.50355000000000005</c:v>
                </c:pt>
                <c:pt idx="43">
                  <c:v>0.72124500000000002</c:v>
                </c:pt>
                <c:pt idx="44">
                  <c:v>0.83357999999999999</c:v>
                </c:pt>
                <c:pt idx="45">
                  <c:v>5.5336299999999998E-2</c:v>
                </c:pt>
                <c:pt idx="46">
                  <c:v>3.0217500000000001E-2</c:v>
                </c:pt>
                <c:pt idx="47">
                  <c:v>6.33199E-3</c:v>
                </c:pt>
                <c:pt idx="48">
                  <c:v>-1.61875E-2</c:v>
                </c:pt>
                <c:pt idx="49">
                  <c:v>-3.7243400000000003E-2</c:v>
                </c:pt>
                <c:pt idx="50">
                  <c:v>-5.7414899999999998E-2</c:v>
                </c:pt>
                <c:pt idx="51">
                  <c:v>-7.73451E-2</c:v>
                </c:pt>
                <c:pt idx="52">
                  <c:v>-9.8007300000000006E-2</c:v>
                </c:pt>
                <c:pt idx="53">
                  <c:v>-0.120098</c:v>
                </c:pt>
                <c:pt idx="54">
                  <c:v>-0.14413799999999999</c:v>
                </c:pt>
                <c:pt idx="55">
                  <c:v>-0.85388699999999995</c:v>
                </c:pt>
                <c:pt idx="56">
                  <c:v>-0.74135700000000004</c:v>
                </c:pt>
                <c:pt idx="57">
                  <c:v>-0.65843700000000005</c:v>
                </c:pt>
                <c:pt idx="58">
                  <c:v>-0.61974700000000005</c:v>
                </c:pt>
                <c:pt idx="59">
                  <c:v>-0.61242300000000005</c:v>
                </c:pt>
                <c:pt idx="60">
                  <c:v>-0.61879899999999999</c:v>
                </c:pt>
                <c:pt idx="61">
                  <c:v>-0.62964100000000001</c:v>
                </c:pt>
                <c:pt idx="62">
                  <c:v>-0.64344500000000004</c:v>
                </c:pt>
                <c:pt idx="63">
                  <c:v>-0.66373700000000002</c:v>
                </c:pt>
                <c:pt idx="64">
                  <c:v>-0.69248900000000002</c:v>
                </c:pt>
                <c:pt idx="65">
                  <c:v>-0.71929399999999999</c:v>
                </c:pt>
                <c:pt idx="66">
                  <c:v>-0.70852199999999999</c:v>
                </c:pt>
                <c:pt idx="67">
                  <c:v>-0.61078600000000005</c:v>
                </c:pt>
                <c:pt idx="68">
                  <c:v>-0.42879</c:v>
                </c:pt>
                <c:pt idx="69">
                  <c:v>-0.28157799999999999</c:v>
                </c:pt>
                <c:pt idx="70">
                  <c:v>-0.22304599999999999</c:v>
                </c:pt>
                <c:pt idx="71">
                  <c:v>-0.197577</c:v>
                </c:pt>
                <c:pt idx="72">
                  <c:v>-0.17005899999999999</c:v>
                </c:pt>
                <c:pt idx="73">
                  <c:v>-0.13789299999999999</c:v>
                </c:pt>
                <c:pt idx="74">
                  <c:v>0.11277</c:v>
                </c:pt>
                <c:pt idx="75">
                  <c:v>0.133412</c:v>
                </c:pt>
                <c:pt idx="76">
                  <c:v>0.15179699999999999</c:v>
                </c:pt>
                <c:pt idx="77">
                  <c:v>0.17000299999999999</c:v>
                </c:pt>
                <c:pt idx="78">
                  <c:v>0.183335</c:v>
                </c:pt>
                <c:pt idx="79">
                  <c:v>0.20837</c:v>
                </c:pt>
                <c:pt idx="80">
                  <c:v>0.106879</c:v>
                </c:pt>
                <c:pt idx="81">
                  <c:v>8.1021899999999994E-2</c:v>
                </c:pt>
                <c:pt idx="82">
                  <c:v>-0.19697400000000001</c:v>
                </c:pt>
                <c:pt idx="83">
                  <c:v>0.77272600000000002</c:v>
                </c:pt>
                <c:pt idx="84">
                  <c:v>0.52621300000000004</c:v>
                </c:pt>
                <c:pt idx="85">
                  <c:v>0.17082900000000001</c:v>
                </c:pt>
                <c:pt idx="86">
                  <c:v>-0.213306</c:v>
                </c:pt>
                <c:pt idx="87">
                  <c:v>-0.58589599999999997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16-4323-BF62-A79C69252D1C}"/>
            </c:ext>
          </c:extLst>
        </c:ser>
        <c:ser>
          <c:idx val="0"/>
          <c:order val="1"/>
          <c:tx>
            <c:strRef>
              <c:f>'C:\Users\kanga\OneDrive\바탕 화면\turb_ONERAM6\[hh.csv]hh'!$B$1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[2]hh!$A$2:$A$126</c:f>
              <c:numCache>
                <c:formatCode>General</c:formatCode>
                <c:ptCount val="125"/>
                <c:pt idx="0">
                  <c:v>0.375278</c:v>
                </c:pt>
                <c:pt idx="1">
                  <c:v>0.37556800000000001</c:v>
                </c:pt>
                <c:pt idx="2">
                  <c:v>0.37556800000000001</c:v>
                </c:pt>
                <c:pt idx="3">
                  <c:v>0.375608</c:v>
                </c:pt>
                <c:pt idx="4">
                  <c:v>0.375608</c:v>
                </c:pt>
                <c:pt idx="5">
                  <c:v>0.37676799999999999</c:v>
                </c:pt>
                <c:pt idx="6">
                  <c:v>0.37676799999999999</c:v>
                </c:pt>
                <c:pt idx="7">
                  <c:v>0.37691599999999997</c:v>
                </c:pt>
                <c:pt idx="8">
                  <c:v>0.37691599999999997</c:v>
                </c:pt>
                <c:pt idx="9">
                  <c:v>0.37945000000000001</c:v>
                </c:pt>
                <c:pt idx="10">
                  <c:v>0.37945000000000001</c:v>
                </c:pt>
                <c:pt idx="11">
                  <c:v>0.37971500000000002</c:v>
                </c:pt>
                <c:pt idx="12">
                  <c:v>0.37971500000000002</c:v>
                </c:pt>
                <c:pt idx="13">
                  <c:v>0.38015100000000002</c:v>
                </c:pt>
                <c:pt idx="14">
                  <c:v>0.38015100000000002</c:v>
                </c:pt>
                <c:pt idx="15">
                  <c:v>0.38458399999999998</c:v>
                </c:pt>
                <c:pt idx="16">
                  <c:v>0.38458399999999998</c:v>
                </c:pt>
                <c:pt idx="17">
                  <c:v>0.38499699999999998</c:v>
                </c:pt>
                <c:pt idx="18">
                  <c:v>0.38499699999999998</c:v>
                </c:pt>
                <c:pt idx="19">
                  <c:v>0.39208900000000002</c:v>
                </c:pt>
                <c:pt idx="20">
                  <c:v>0.39208900000000002</c:v>
                </c:pt>
                <c:pt idx="21">
                  <c:v>0.39212399999999997</c:v>
                </c:pt>
                <c:pt idx="22">
                  <c:v>0.39212399999999997</c:v>
                </c:pt>
                <c:pt idx="23">
                  <c:v>0.39258100000000001</c:v>
                </c:pt>
                <c:pt idx="24">
                  <c:v>0.39258100000000001</c:v>
                </c:pt>
                <c:pt idx="25">
                  <c:v>0.40179700000000002</c:v>
                </c:pt>
                <c:pt idx="26">
                  <c:v>0.40179700000000002</c:v>
                </c:pt>
                <c:pt idx="27">
                  <c:v>0.40251700000000001</c:v>
                </c:pt>
                <c:pt idx="28">
                  <c:v>0.40251700000000001</c:v>
                </c:pt>
                <c:pt idx="29">
                  <c:v>0.414053</c:v>
                </c:pt>
                <c:pt idx="30">
                  <c:v>0.414053</c:v>
                </c:pt>
                <c:pt idx="31">
                  <c:v>0.41626000000000002</c:v>
                </c:pt>
                <c:pt idx="32">
                  <c:v>0.41626000000000002</c:v>
                </c:pt>
                <c:pt idx="33">
                  <c:v>0.429286</c:v>
                </c:pt>
                <c:pt idx="34">
                  <c:v>0.429286</c:v>
                </c:pt>
                <c:pt idx="35">
                  <c:v>0.43421500000000002</c:v>
                </c:pt>
                <c:pt idx="36">
                  <c:v>0.43421500000000002</c:v>
                </c:pt>
                <c:pt idx="37">
                  <c:v>0.44794699999999998</c:v>
                </c:pt>
                <c:pt idx="38">
                  <c:v>0.44794699999999998</c:v>
                </c:pt>
                <c:pt idx="39">
                  <c:v>0.457652</c:v>
                </c:pt>
                <c:pt idx="40">
                  <c:v>0.457652</c:v>
                </c:pt>
                <c:pt idx="41">
                  <c:v>0.47041899999999998</c:v>
                </c:pt>
                <c:pt idx="42">
                  <c:v>0.47041899999999998</c:v>
                </c:pt>
                <c:pt idx="43">
                  <c:v>0.48820999999999998</c:v>
                </c:pt>
                <c:pt idx="44">
                  <c:v>0.48820999999999998</c:v>
                </c:pt>
                <c:pt idx="45">
                  <c:v>0.49693999999999999</c:v>
                </c:pt>
                <c:pt idx="46">
                  <c:v>0.49693999999999999</c:v>
                </c:pt>
                <c:pt idx="47">
                  <c:v>0.52624499999999996</c:v>
                </c:pt>
                <c:pt idx="48">
                  <c:v>0.52624499999999996</c:v>
                </c:pt>
                <c:pt idx="49">
                  <c:v>0.52759400000000001</c:v>
                </c:pt>
                <c:pt idx="50">
                  <c:v>0.52759400000000001</c:v>
                </c:pt>
                <c:pt idx="51">
                  <c:v>0.52801299999999995</c:v>
                </c:pt>
                <c:pt idx="52">
                  <c:v>0.52801299999999995</c:v>
                </c:pt>
                <c:pt idx="53">
                  <c:v>0.56440699999999999</c:v>
                </c:pt>
                <c:pt idx="54">
                  <c:v>0.56440699999999999</c:v>
                </c:pt>
                <c:pt idx="55">
                  <c:v>0.57982500000000003</c:v>
                </c:pt>
                <c:pt idx="56">
                  <c:v>0.57982500000000003</c:v>
                </c:pt>
                <c:pt idx="57">
                  <c:v>0.60554399999999997</c:v>
                </c:pt>
                <c:pt idx="58">
                  <c:v>0.60554399999999997</c:v>
                </c:pt>
                <c:pt idx="59">
                  <c:v>0.64722800000000003</c:v>
                </c:pt>
                <c:pt idx="60">
                  <c:v>0.64722800000000003</c:v>
                </c:pt>
                <c:pt idx="61">
                  <c:v>0.65023299999999995</c:v>
                </c:pt>
                <c:pt idx="62">
                  <c:v>0.65055099999999999</c:v>
                </c:pt>
                <c:pt idx="63">
                  <c:v>0.68903099999999995</c:v>
                </c:pt>
                <c:pt idx="64">
                  <c:v>0.69723299999999999</c:v>
                </c:pt>
                <c:pt idx="65">
                  <c:v>0.69918199999999997</c:v>
                </c:pt>
                <c:pt idx="66">
                  <c:v>0.69959899999999997</c:v>
                </c:pt>
                <c:pt idx="67">
                  <c:v>0.70322300000000004</c:v>
                </c:pt>
                <c:pt idx="68">
                  <c:v>0.72873600000000005</c:v>
                </c:pt>
                <c:pt idx="69">
                  <c:v>0.74359799999999998</c:v>
                </c:pt>
                <c:pt idx="70">
                  <c:v>0.75207999999999997</c:v>
                </c:pt>
                <c:pt idx="71">
                  <c:v>0.79375399999999996</c:v>
                </c:pt>
                <c:pt idx="72">
                  <c:v>0.79399600000000004</c:v>
                </c:pt>
                <c:pt idx="73">
                  <c:v>0.79641499999999998</c:v>
                </c:pt>
                <c:pt idx="74">
                  <c:v>0.79667100000000002</c:v>
                </c:pt>
                <c:pt idx="75">
                  <c:v>0.79763399999999995</c:v>
                </c:pt>
                <c:pt idx="76">
                  <c:v>0.79763399999999995</c:v>
                </c:pt>
                <c:pt idx="77">
                  <c:v>0.79945299999999997</c:v>
                </c:pt>
                <c:pt idx="78">
                  <c:v>0.79945299999999997</c:v>
                </c:pt>
                <c:pt idx="79">
                  <c:v>0.84399500000000005</c:v>
                </c:pt>
                <c:pt idx="80">
                  <c:v>0.84399500000000005</c:v>
                </c:pt>
                <c:pt idx="81">
                  <c:v>0.85480199999999995</c:v>
                </c:pt>
                <c:pt idx="82">
                  <c:v>0.85480199999999995</c:v>
                </c:pt>
                <c:pt idx="83">
                  <c:v>0.87962600000000002</c:v>
                </c:pt>
                <c:pt idx="84">
                  <c:v>0.87962600000000002</c:v>
                </c:pt>
                <c:pt idx="85">
                  <c:v>0.89290999999999998</c:v>
                </c:pt>
                <c:pt idx="86">
                  <c:v>0.89290999999999998</c:v>
                </c:pt>
                <c:pt idx="87">
                  <c:v>0.90700899999999995</c:v>
                </c:pt>
                <c:pt idx="88">
                  <c:v>0.90700899999999995</c:v>
                </c:pt>
                <c:pt idx="89">
                  <c:v>0.919929</c:v>
                </c:pt>
                <c:pt idx="90">
                  <c:v>0.919929</c:v>
                </c:pt>
                <c:pt idx="91">
                  <c:v>0.92805099999999996</c:v>
                </c:pt>
                <c:pt idx="92">
                  <c:v>0.92805099999999996</c:v>
                </c:pt>
                <c:pt idx="93">
                  <c:v>0.93948299999999996</c:v>
                </c:pt>
                <c:pt idx="94">
                  <c:v>0.93948299999999996</c:v>
                </c:pt>
                <c:pt idx="95">
                  <c:v>0.94421299999999997</c:v>
                </c:pt>
                <c:pt idx="96">
                  <c:v>0.94421299999999997</c:v>
                </c:pt>
                <c:pt idx="97">
                  <c:v>0.95385399999999998</c:v>
                </c:pt>
                <c:pt idx="98">
                  <c:v>0.95385399999999998</c:v>
                </c:pt>
                <c:pt idx="99">
                  <c:v>0.95663900000000002</c:v>
                </c:pt>
                <c:pt idx="100">
                  <c:v>0.95663900000000002</c:v>
                </c:pt>
                <c:pt idx="101">
                  <c:v>0.96454200000000001</c:v>
                </c:pt>
                <c:pt idx="102">
                  <c:v>0.96454200000000001</c:v>
                </c:pt>
                <c:pt idx="103">
                  <c:v>0.96619600000000005</c:v>
                </c:pt>
                <c:pt idx="104">
                  <c:v>0.96619600000000005</c:v>
                </c:pt>
                <c:pt idx="105">
                  <c:v>0.97255599999999998</c:v>
                </c:pt>
                <c:pt idx="106">
                  <c:v>0.97255599999999998</c:v>
                </c:pt>
                <c:pt idx="107">
                  <c:v>0.97354799999999997</c:v>
                </c:pt>
                <c:pt idx="108">
                  <c:v>0.97354799999999997</c:v>
                </c:pt>
                <c:pt idx="109">
                  <c:v>0.97426500000000005</c:v>
                </c:pt>
                <c:pt idx="110">
                  <c:v>0.97426500000000005</c:v>
                </c:pt>
                <c:pt idx="111">
                  <c:v>0.97920399999999996</c:v>
                </c:pt>
                <c:pt idx="112">
                  <c:v>0.97920399999999996</c:v>
                </c:pt>
                <c:pt idx="113">
                  <c:v>0.98318700000000003</c:v>
                </c:pt>
                <c:pt idx="114">
                  <c:v>0.98318700000000003</c:v>
                </c:pt>
                <c:pt idx="115">
                  <c:v>0.98355400000000004</c:v>
                </c:pt>
                <c:pt idx="116">
                  <c:v>0.98355400000000004</c:v>
                </c:pt>
                <c:pt idx="117">
                  <c:v>0.98667400000000005</c:v>
                </c:pt>
                <c:pt idx="118">
                  <c:v>0.98667400000000005</c:v>
                </c:pt>
                <c:pt idx="119">
                  <c:v>0.9869</c:v>
                </c:pt>
                <c:pt idx="120">
                  <c:v>0.9869</c:v>
                </c:pt>
                <c:pt idx="121">
                  <c:v>0.98933300000000002</c:v>
                </c:pt>
                <c:pt idx="122">
                  <c:v>0.98933300000000002</c:v>
                </c:pt>
                <c:pt idx="123">
                  <c:v>0.98947399999999996</c:v>
                </c:pt>
              </c:numCache>
            </c:numRef>
          </c:xVal>
          <c:yVal>
            <c:numRef>
              <c:f>[2]hh!$B$2:$B$126</c:f>
              <c:numCache>
                <c:formatCode>General</c:formatCode>
                <c:ptCount val="125"/>
                <c:pt idx="0">
                  <c:v>0.72808099999999998</c:v>
                </c:pt>
                <c:pt idx="1">
                  <c:v>0.55222700000000002</c:v>
                </c:pt>
                <c:pt idx="2">
                  <c:v>0.80429899999999999</c:v>
                </c:pt>
                <c:pt idx="3">
                  <c:v>0.52824099999999996</c:v>
                </c:pt>
                <c:pt idx="4">
                  <c:v>0.81464499999999995</c:v>
                </c:pt>
                <c:pt idx="5">
                  <c:v>0.22658500000000001</c:v>
                </c:pt>
                <c:pt idx="6">
                  <c:v>0.75057099999999999</c:v>
                </c:pt>
                <c:pt idx="7">
                  <c:v>0.188609</c:v>
                </c:pt>
                <c:pt idx="8">
                  <c:v>0.74265999999999999</c:v>
                </c:pt>
                <c:pt idx="9">
                  <c:v>-0.222687</c:v>
                </c:pt>
                <c:pt idx="10">
                  <c:v>0.53235600000000005</c:v>
                </c:pt>
                <c:pt idx="11">
                  <c:v>0.51072799999999996</c:v>
                </c:pt>
                <c:pt idx="12">
                  <c:v>-0.26519799999999999</c:v>
                </c:pt>
                <c:pt idx="13">
                  <c:v>0.483068</c:v>
                </c:pt>
                <c:pt idx="14">
                  <c:v>-0.30772100000000002</c:v>
                </c:pt>
                <c:pt idx="15">
                  <c:v>0.204767</c:v>
                </c:pt>
                <c:pt idx="16">
                  <c:v>-0.73198399999999997</c:v>
                </c:pt>
                <c:pt idx="17">
                  <c:v>0.19288</c:v>
                </c:pt>
                <c:pt idx="18">
                  <c:v>-0.74805500000000003</c:v>
                </c:pt>
                <c:pt idx="19">
                  <c:v>-3.4458399999999999E-4</c:v>
                </c:pt>
                <c:pt idx="20">
                  <c:v>-1.0087999999999999</c:v>
                </c:pt>
                <c:pt idx="21">
                  <c:v>-5.1566100000000005E-4</c:v>
                </c:pt>
                <c:pt idx="22">
                  <c:v>-1.0089699999999999</c:v>
                </c:pt>
                <c:pt idx="23">
                  <c:v>-2.34045E-3</c:v>
                </c:pt>
                <c:pt idx="24">
                  <c:v>-1.01078</c:v>
                </c:pt>
                <c:pt idx="25">
                  <c:v>-1.0478400000000001</c:v>
                </c:pt>
                <c:pt idx="26">
                  <c:v>-3.9716799999999997E-2</c:v>
                </c:pt>
                <c:pt idx="27">
                  <c:v>-1.04993</c:v>
                </c:pt>
                <c:pt idx="28">
                  <c:v>-4.2021099999999999E-2</c:v>
                </c:pt>
                <c:pt idx="29">
                  <c:v>-0.96499100000000004</c:v>
                </c:pt>
                <c:pt idx="30">
                  <c:v>-3.39374E-2</c:v>
                </c:pt>
                <c:pt idx="31">
                  <c:v>-0.94916</c:v>
                </c:pt>
                <c:pt idx="32">
                  <c:v>-3.2818199999999999E-2</c:v>
                </c:pt>
                <c:pt idx="33">
                  <c:v>-0.86122699999999996</c:v>
                </c:pt>
                <c:pt idx="34">
                  <c:v>-5.2676000000000001E-2</c:v>
                </c:pt>
                <c:pt idx="35">
                  <c:v>-6.1211500000000002E-2</c:v>
                </c:pt>
                <c:pt idx="36">
                  <c:v>-0.83033900000000005</c:v>
                </c:pt>
                <c:pt idx="37">
                  <c:v>-8.5978399999999996E-2</c:v>
                </c:pt>
                <c:pt idx="38">
                  <c:v>-0.77793299999999999</c:v>
                </c:pt>
                <c:pt idx="39">
                  <c:v>-0.103754</c:v>
                </c:pt>
                <c:pt idx="40">
                  <c:v>-0.74293500000000001</c:v>
                </c:pt>
                <c:pt idx="41">
                  <c:v>-0.120201</c:v>
                </c:pt>
                <c:pt idx="42">
                  <c:v>-0.72343900000000005</c:v>
                </c:pt>
                <c:pt idx="43">
                  <c:v>-0.14363999999999999</c:v>
                </c:pt>
                <c:pt idx="44">
                  <c:v>-0.69784199999999996</c:v>
                </c:pt>
                <c:pt idx="45">
                  <c:v>-0.15281500000000001</c:v>
                </c:pt>
                <c:pt idx="46">
                  <c:v>-0.69706400000000002</c:v>
                </c:pt>
                <c:pt idx="47">
                  <c:v>-0.183203</c:v>
                </c:pt>
                <c:pt idx="48">
                  <c:v>-0.69404900000000003</c:v>
                </c:pt>
                <c:pt idx="49">
                  <c:v>-0.18460599999999999</c:v>
                </c:pt>
                <c:pt idx="50">
                  <c:v>-0.69392500000000001</c:v>
                </c:pt>
                <c:pt idx="51">
                  <c:v>-0.185088</c:v>
                </c:pt>
                <c:pt idx="52">
                  <c:v>-0.693828</c:v>
                </c:pt>
                <c:pt idx="53">
                  <c:v>-0.21689900000000001</c:v>
                </c:pt>
                <c:pt idx="54">
                  <c:v>-0.69687100000000002</c:v>
                </c:pt>
                <c:pt idx="55">
                  <c:v>-0.228681</c:v>
                </c:pt>
                <c:pt idx="56">
                  <c:v>-0.680809</c:v>
                </c:pt>
                <c:pt idx="57">
                  <c:v>-0.24087700000000001</c:v>
                </c:pt>
                <c:pt idx="58">
                  <c:v>-0.65101399999999998</c:v>
                </c:pt>
                <c:pt idx="59">
                  <c:v>-0.56986300000000001</c:v>
                </c:pt>
                <c:pt idx="60">
                  <c:v>-0.256212</c:v>
                </c:pt>
                <c:pt idx="61">
                  <c:v>-0.55967599999999995</c:v>
                </c:pt>
                <c:pt idx="62">
                  <c:v>-0.256073</c:v>
                </c:pt>
                <c:pt idx="63">
                  <c:v>-0.260988</c:v>
                </c:pt>
                <c:pt idx="64">
                  <c:v>-0.40235399999999999</c:v>
                </c:pt>
                <c:pt idx="65">
                  <c:v>-0.39524999999999999</c:v>
                </c:pt>
                <c:pt idx="66">
                  <c:v>-0.25200400000000001</c:v>
                </c:pt>
                <c:pt idx="67">
                  <c:v>-0.383519</c:v>
                </c:pt>
                <c:pt idx="68">
                  <c:v>-0.227108</c:v>
                </c:pt>
                <c:pt idx="69">
                  <c:v>-0.24812600000000001</c:v>
                </c:pt>
                <c:pt idx="70">
                  <c:v>-0.199735</c:v>
                </c:pt>
                <c:pt idx="71">
                  <c:v>-0.13989799999999999</c:v>
                </c:pt>
                <c:pt idx="72">
                  <c:v>-0.14679400000000001</c:v>
                </c:pt>
                <c:pt idx="73">
                  <c:v>-0.13412399999999999</c:v>
                </c:pt>
                <c:pt idx="74">
                  <c:v>-0.143291</c:v>
                </c:pt>
                <c:pt idx="75">
                  <c:v>-0.141511</c:v>
                </c:pt>
                <c:pt idx="76">
                  <c:v>-0.13072700000000001</c:v>
                </c:pt>
                <c:pt idx="77">
                  <c:v>-0.13939299999999999</c:v>
                </c:pt>
                <c:pt idx="78">
                  <c:v>-0.128383</c:v>
                </c:pt>
                <c:pt idx="79">
                  <c:v>-7.5028700000000004E-2</c:v>
                </c:pt>
                <c:pt idx="80">
                  <c:v>-5.28782E-2</c:v>
                </c:pt>
                <c:pt idx="81">
                  <c:v>-6.11446E-2</c:v>
                </c:pt>
                <c:pt idx="82">
                  <c:v>-3.72667E-2</c:v>
                </c:pt>
                <c:pt idx="83">
                  <c:v>-3.2542599999999998E-2</c:v>
                </c:pt>
                <c:pt idx="84">
                  <c:v>-3.7396700000000001E-3</c:v>
                </c:pt>
                <c:pt idx="85">
                  <c:v>-1.34488E-2</c:v>
                </c:pt>
                <c:pt idx="86">
                  <c:v>1.91886E-2</c:v>
                </c:pt>
                <c:pt idx="87">
                  <c:v>6.9361600000000002E-3</c:v>
                </c:pt>
                <c:pt idx="88">
                  <c:v>4.4299400000000003E-2</c:v>
                </c:pt>
                <c:pt idx="89">
                  <c:v>7.1441400000000002E-2</c:v>
                </c:pt>
                <c:pt idx="90">
                  <c:v>3.1496499999999997E-2</c:v>
                </c:pt>
                <c:pt idx="91">
                  <c:v>8.8375300000000004E-2</c:v>
                </c:pt>
                <c:pt idx="92">
                  <c:v>4.7047100000000001E-2</c:v>
                </c:pt>
                <c:pt idx="93">
                  <c:v>0.11754100000000001</c:v>
                </c:pt>
                <c:pt idx="94">
                  <c:v>7.7729199999999998E-2</c:v>
                </c:pt>
                <c:pt idx="95">
                  <c:v>9.0305200000000002E-2</c:v>
                </c:pt>
                <c:pt idx="96">
                  <c:v>0.12956500000000001</c:v>
                </c:pt>
                <c:pt idx="97">
                  <c:v>0.12262099999999999</c:v>
                </c:pt>
                <c:pt idx="98">
                  <c:v>0.15698599999999999</c:v>
                </c:pt>
                <c:pt idx="99">
                  <c:v>0.131915</c:v>
                </c:pt>
                <c:pt idx="100">
                  <c:v>0.16473499999999999</c:v>
                </c:pt>
                <c:pt idx="101">
                  <c:v>0.15746399999999999</c:v>
                </c:pt>
                <c:pt idx="102">
                  <c:v>0.18617</c:v>
                </c:pt>
                <c:pt idx="103">
                  <c:v>0.16262799999999999</c:v>
                </c:pt>
                <c:pt idx="104">
                  <c:v>0.190549</c:v>
                </c:pt>
                <c:pt idx="105">
                  <c:v>0.18420800000000001</c:v>
                </c:pt>
                <c:pt idx="106">
                  <c:v>0.206377</c:v>
                </c:pt>
                <c:pt idx="107">
                  <c:v>0.18766099999999999</c:v>
                </c:pt>
                <c:pt idx="108">
                  <c:v>0.20902000000000001</c:v>
                </c:pt>
                <c:pt idx="109">
                  <c:v>0.190224</c:v>
                </c:pt>
                <c:pt idx="110">
                  <c:v>0.210783</c:v>
                </c:pt>
                <c:pt idx="111">
                  <c:v>0.208561</c:v>
                </c:pt>
                <c:pt idx="112">
                  <c:v>0.223602</c:v>
                </c:pt>
                <c:pt idx="113">
                  <c:v>0.22628799999999999</c:v>
                </c:pt>
                <c:pt idx="114">
                  <c:v>0.23735000000000001</c:v>
                </c:pt>
                <c:pt idx="115">
                  <c:v>0.22781499999999999</c:v>
                </c:pt>
                <c:pt idx="116">
                  <c:v>0.23846500000000001</c:v>
                </c:pt>
                <c:pt idx="117">
                  <c:v>0.247195</c:v>
                </c:pt>
                <c:pt idx="118">
                  <c:v>0.24956600000000001</c:v>
                </c:pt>
                <c:pt idx="119">
                  <c:v>0.24862300000000001</c:v>
                </c:pt>
                <c:pt idx="120">
                  <c:v>0.25038199999999999</c:v>
                </c:pt>
                <c:pt idx="121">
                  <c:v>0.25806499999999999</c:v>
                </c:pt>
                <c:pt idx="122">
                  <c:v>0.257988</c:v>
                </c:pt>
                <c:pt idx="123">
                  <c:v>0.25853399999999999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616-4323-BF62-A79C69252D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07158128"/>
        <c:axId val="1307157648"/>
      </c:scatterChart>
      <c:valAx>
        <c:axId val="1307158128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7157648"/>
        <c:crosses val="autoZero"/>
        <c:crossBetween val="midCat"/>
      </c:valAx>
      <c:valAx>
        <c:axId val="1307157648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30715812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D9BAB-2304-1EAB-97B9-2AFAB22C9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AD6B0F-7753-5ED4-745B-9123FF406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5BF6A7-E01C-84F4-546B-DBBC5491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F3C49F-A3B1-1D93-19D5-1402908C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DF2D2-9755-F7ED-151F-BF69C7A8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4B78C-41BE-6456-4DEE-8EED343AA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AE841E-ED61-BA43-2CDF-27FBF4C27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62ECAD-4D8C-715D-9F74-AD8BF6D7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FEB8C-8985-B274-A918-9DA2DF189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BF1F73-AFF3-EE40-F521-9F9BD2E8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53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0784A7-421F-DAD4-34FD-7A48C8FC80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057397-96D6-8826-D4C5-CB21970174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2048D-96AA-E037-CF27-A4B35B92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F0C38C-FDDE-57DF-7AFA-BFF7E09E5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577178-DA11-9A7F-44DA-9AC1EAB0F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6127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2A6F60-FA83-327D-70D9-FB1E014BD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F85A1-B851-BEAA-C886-65F803D7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ED958-5388-AD82-1FEA-DD8D3C88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9CF9D1-5529-DE1D-67BC-D1BE05725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5808EE-1A4F-291F-F0D1-ABBE3E5B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450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5A729-DCA7-1761-75D4-52C31C8D4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B9272E-8ABF-6A53-3921-A7616FD11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3814F7-3B63-E324-920F-9DEA6937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AC6769-95D2-D670-0FBB-D25CFA9D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2BE2DC-5155-0620-E4E3-5A75D31B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52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52E7C-585A-51E1-1346-F380E612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04B7DC-B9B1-AC8B-E67A-BD0A211F84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EE0A05-C4E6-B4B7-0169-14E7E3E96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ECF8A-9EB4-FB74-8D42-F7D04D1A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D79EDF-3DE7-8211-D70E-DFA9D93D0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C82421-0324-7C5D-13D7-0302F317F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076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AA9A0-A6C5-85BF-A1F1-1E020E50C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E71AFD-7504-3B89-8024-9D5F8B970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5A6A04-92CA-D9FF-0B29-8941422672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03680-F1CF-DA84-29BB-3E4575788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653F142-7024-3979-BDEF-D9CCC64B84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A4525F-9521-6740-9F1A-6D44C35B5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D15CE1-A635-377B-2A76-84071442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12D329C-51F2-0C21-6ACB-7A951D126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53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CD6C0-3A86-B861-8B56-1424CBD5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94B732-A555-2EFD-FCE5-93809E6D2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8C3F879-6AB7-3605-4DE3-4963790ED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77CF3D-9A10-6BB7-B053-4303728D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337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ED209E-C9DA-DB63-D9AF-C78EF935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3E1A7F-3FFE-B776-C8D3-81AAF668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3C5392-2C87-A253-F814-0AB5D0D8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9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C23CF-E314-4A40-4F21-20E3D53E0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99E3CE-745F-6A6F-ADAF-0F2DC373C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DC17C8-5A0E-17B7-04D0-F6EBB08FC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EECE1E-95C4-0928-A06D-58955F5E6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54E9D0-9C19-C871-5440-032B27F95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1FD91C-F6BB-5859-79DF-818EAF65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8736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D8980C-90C1-06BB-C542-0D850A20F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4CEAA8-E069-7CEE-92ED-37FD5A811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CE4A19-1DC5-4E07-A19A-89D99AD9E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334B5D-1FAA-9A0E-B61A-A3E4FC76B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675922-887F-3F7F-F7C2-1A34AEC2F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11D185-155A-7A44-A7AE-7BF95CC1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30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987E403-F3FB-22A3-A926-2AA78D84B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22E47-768B-9C6B-30CB-605826A81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BEFB53-8201-258B-AFE1-AB1154781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3A1DA5-7432-429B-988F-6630E118DB7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4B139C-1519-52D2-C4F0-9B97DAF79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19D976-A108-BAF8-E050-ECC9C1988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5A1B4-8DC6-45CD-97B1-7465B8BB74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14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3C46A2-E523-7D44-B408-3E3B48C0B640}"/>
              </a:ext>
            </a:extLst>
          </p:cNvPr>
          <p:cNvSpPr txBox="1"/>
          <p:nvPr/>
        </p:nvSpPr>
        <p:spPr>
          <a:xfrm>
            <a:off x="9736667" y="6488668"/>
            <a:ext cx="2455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2021010506 </a:t>
            </a:r>
            <a:r>
              <a:rPr lang="ko-KR" altLang="en-US" dirty="0"/>
              <a:t>김벼리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56858E-523B-95CE-426F-8ADE17AC5A1E}"/>
              </a:ext>
            </a:extLst>
          </p:cNvPr>
          <p:cNvSpPr txBox="1"/>
          <p:nvPr/>
        </p:nvSpPr>
        <p:spPr>
          <a:xfrm>
            <a:off x="4555066" y="3044279"/>
            <a:ext cx="30818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dirty="0"/>
              <a:t>4</a:t>
            </a:r>
            <a:r>
              <a:rPr lang="ko-KR" altLang="en-US" sz="4400" dirty="0"/>
              <a:t>주차 과제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1011F1-CC3F-8772-600F-97DF9B9F2341}"/>
              </a:ext>
            </a:extLst>
          </p:cNvPr>
          <p:cNvSpPr txBox="1"/>
          <p:nvPr/>
        </p:nvSpPr>
        <p:spPr>
          <a:xfrm>
            <a:off x="3496732" y="3813720"/>
            <a:ext cx="51985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/>
              <a:t>Hydrofoil, </a:t>
            </a:r>
            <a:r>
              <a:rPr lang="en-US" altLang="ko-KR" sz="2800" b="1" dirty="0" err="1"/>
              <a:t>turb_ONERA</a:t>
            </a:r>
            <a:r>
              <a:rPr lang="en-US" altLang="ko-KR" sz="2800" b="1" dirty="0"/>
              <a:t> M6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665660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F4BD03-B3D0-5EBB-7DAA-5346AD06D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B9246C5-CE63-8DD3-0D8B-CD8ACF141F56}"/>
              </a:ext>
            </a:extLst>
          </p:cNvPr>
          <p:cNvSpPr txBox="1"/>
          <p:nvPr/>
        </p:nvSpPr>
        <p:spPr>
          <a:xfrm>
            <a:off x="3048000" y="12860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/>
              <a:t>Hydrofoil </a:t>
            </a:r>
            <a:r>
              <a:rPr lang="ko-KR" altLang="en-US" sz="1800" b="1" dirty="0"/>
              <a:t>격자</a:t>
            </a:r>
            <a:r>
              <a:rPr lang="en-US" altLang="ko-KR" sz="1800" b="1" dirty="0"/>
              <a:t>(</a:t>
            </a:r>
            <a:r>
              <a:rPr lang="en-US" altLang="ko-KR" b="1" dirty="0"/>
              <a:t>mesh)</a:t>
            </a:r>
            <a:r>
              <a:rPr lang="ko-KR" altLang="en-US" sz="1800" b="1" dirty="0"/>
              <a:t> 변경 </a:t>
            </a:r>
            <a:r>
              <a:rPr lang="en-US" altLang="ko-KR" b="1" dirty="0"/>
              <a:t>mesh_NACA0012_5deg_6814 </a:t>
            </a: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en-US" altLang="ko-KR" b="1" dirty="0"/>
              <a:t>n0012_897-257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EC9E4E-7007-CDBF-3058-DAF399877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98" r="-2786" b="11321"/>
          <a:stretch>
            <a:fillRect/>
          </a:stretch>
        </p:blipFill>
        <p:spPr>
          <a:xfrm>
            <a:off x="6216091" y="2091265"/>
            <a:ext cx="5975909" cy="294240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4C81D8F-4A76-12AF-724C-81E271EFF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830" r="23841"/>
          <a:stretch>
            <a:fillRect/>
          </a:stretch>
        </p:blipFill>
        <p:spPr>
          <a:xfrm>
            <a:off x="508000" y="2091265"/>
            <a:ext cx="4080934" cy="294240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169C6F-6C1D-8081-B3AB-E92DB6633629}"/>
              </a:ext>
            </a:extLst>
          </p:cNvPr>
          <p:cNvSpPr txBox="1"/>
          <p:nvPr/>
        </p:nvSpPr>
        <p:spPr>
          <a:xfrm>
            <a:off x="5205710" y="3054636"/>
            <a:ext cx="393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ym typeface="Wingdings" panose="05000000000000000000" pitchFamily="2" charset="2"/>
              </a:rPr>
              <a:t></a:t>
            </a:r>
            <a:endParaRPr lang="ko-KR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027483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2D4B2-AE0F-261F-A213-0E79C1FD5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도표, 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EA5CC9-5759-5748-BD87-78FAAC49D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002622"/>
            <a:ext cx="10905066" cy="4852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7208F2-36BD-0095-7DE7-6DB45B97B4EE}"/>
              </a:ext>
            </a:extLst>
          </p:cNvPr>
          <p:cNvSpPr txBox="1"/>
          <p:nvPr/>
        </p:nvSpPr>
        <p:spPr>
          <a:xfrm>
            <a:off x="643467" y="403122"/>
            <a:ext cx="5692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ONERA M6 MESH</a:t>
            </a:r>
            <a:r>
              <a:rPr lang="ko-KR" altLang="en-US" b="1" dirty="0"/>
              <a:t>파일 변경에 따른 </a:t>
            </a:r>
            <a:r>
              <a:rPr lang="en-US" altLang="ko-KR" b="1" dirty="0"/>
              <a:t>CP</a:t>
            </a:r>
            <a:r>
              <a:rPr lang="ko-KR" altLang="en-US" b="1" dirty="0"/>
              <a:t>값 비교</a:t>
            </a:r>
          </a:p>
        </p:txBody>
      </p:sp>
    </p:spTree>
    <p:extLst>
      <p:ext uri="{BB962C8B-B14F-4D97-AF65-F5344CB8AC3E}">
        <p14:creationId xmlns:p14="http://schemas.microsoft.com/office/powerpoint/2010/main" val="299419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EDFBE-D98D-C8C5-3554-7641C1BB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8C242CC5-6D1F-4DDB-B61C-71EF8A4621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4472008"/>
              </p:ext>
            </p:extLst>
          </p:nvPr>
        </p:nvGraphicFramePr>
        <p:xfrm>
          <a:off x="2228235" y="1072331"/>
          <a:ext cx="7735529" cy="4713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DB0243F-EB0E-6CC7-AD5F-E78D9DDEF052}"/>
              </a:ext>
            </a:extLst>
          </p:cNvPr>
          <p:cNvSpPr txBox="1"/>
          <p:nvPr/>
        </p:nvSpPr>
        <p:spPr>
          <a:xfrm>
            <a:off x="1992260" y="3244334"/>
            <a:ext cx="4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CP</a:t>
            </a:r>
            <a:endParaRPr lang="ko-KR" alt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BEDF6F-3E17-839D-B49F-09CB872D5A19}"/>
              </a:ext>
            </a:extLst>
          </p:cNvPr>
          <p:cNvSpPr txBox="1"/>
          <p:nvPr/>
        </p:nvSpPr>
        <p:spPr>
          <a:xfrm>
            <a:off x="5614219" y="5672595"/>
            <a:ext cx="973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X/C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6943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6201F-4C8C-6E9A-FD21-C0C1E21F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572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38</Words>
  <Application>Microsoft Office PowerPoint</Application>
  <PresentationFormat>와이드스크린</PresentationFormat>
  <Paragraphs>8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벼리 김</dc:creator>
  <cp:lastModifiedBy>벼리 김</cp:lastModifiedBy>
  <cp:revision>2</cp:revision>
  <dcterms:created xsi:type="dcterms:W3CDTF">2025-09-19T01:11:04Z</dcterms:created>
  <dcterms:modified xsi:type="dcterms:W3CDTF">2025-09-25T04:19:06Z</dcterms:modified>
</cp:coreProperties>
</file>