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D9F57-0CAF-F4A6-8FC5-BFF49695C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242D4-60F7-920D-1FC7-55F2CA8D6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AC749-EC5A-317D-FD69-88136C02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4F7A4-9B9C-38B5-CEF0-379A86DA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C1D92-1D0F-99E5-CF3F-80DEBC4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2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EEFFB-3CD9-35BD-ED5B-98329B54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E0304C-1868-4E36-7207-A37214F9B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B99B1-17B4-6EBE-37FF-7C1CD584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257BB7-C03B-4BF2-37B1-134E6C19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2314-29F6-1D56-299B-81700F3CA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5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B45701-169E-EF19-8F9C-25E12EDD2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A8E15F-0C84-1EA3-50A5-141093D9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09F97-95A9-6A78-7B80-5310B14A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F88AA-C164-6242-2C79-62B882F5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2203E-0BFD-1DE7-A892-C2B1BB92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20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0923F-F6E2-C471-2E90-33671B88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8E190-7CD5-7251-D7F9-3C45251BE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A706E9-3EB8-BA04-6FAC-0A3B8F80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E1DF0-880C-739D-F76C-720680A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6390A-696D-95EF-A38A-EF37C81F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2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C98A-C05E-5066-2484-C2CABA68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3CCB7F-9B51-4A0D-DA8E-7762EFFF3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2D454D-8D81-AA78-25B2-1E05B42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69A0E-C6D9-8F66-8A6C-6777ED68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A0DA1-D174-6FE9-9DEB-7B17FB5F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65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A2160-2672-56C2-BB13-2486DA64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F2474-0410-6386-0FBC-81FFAE62B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18A96F-C1AE-277C-28A8-92D5218CB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900BE-B254-9CE8-B515-8F45A884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2ECDD-5EBE-8479-071C-E1F426503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AFB9C-836D-11B1-0DE1-523FDF89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64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2E240-1149-BB47-C407-028CD2D6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5ED15-EDF9-477B-D8D7-0D65555EF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1D75E-389D-230E-7161-A98A350D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739B5F-4268-E555-66C2-EC7A411DC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1DB57-E655-D7A5-79A9-8190AB742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F99E0-9464-3B95-75A0-94BA485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FD361D-3667-3C0F-792E-492A72AE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AFECFE-50FB-AA0E-43F3-0561DC63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7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FC58D-C3EC-1AE5-65B9-112C4AED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0DECB2-5330-05B1-471C-BECEA5A6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B0A4AE-D143-B774-AAE6-F79F9DCB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5A9AD-B30F-DEE1-C700-EB6FAF50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4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E011C6-8329-E437-FA03-C7810882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72BF5F-9FAA-190B-12A0-378C5BE0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5D69B-813F-C83D-5440-AB4C469E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8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CA6A7-5CF4-FEF8-C2E9-E7D07467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59E96A-8697-D404-2B55-1A0146790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B206F-73E5-2E5A-20C1-132A82CB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B1EF3-AA08-711F-F37A-4A12F05A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0FC91-6475-FCD2-0746-B0673F02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D6B50-C208-589F-BFE7-4366BABA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6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2B7E2-4AEA-45D2-5418-8515DD4C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32AC4-10B4-376C-7FE3-3348094FF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8CBA5-8274-FC3A-B372-28A952F7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6ED44C-6E0B-433F-5BAD-C4DB039F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8C0147-A5A4-BC31-1747-1BD845D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FAF314-E4CA-D16C-A41F-31EAFD13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05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4D4A9B-4BB2-74AD-7697-4D0C743B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9EFA3-6BCB-FAE2-A0C5-7D61C1F8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DCBC7-B6D7-BF44-921F-AC03974E5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81A86-7B84-440A-83BC-B2670D4FE5D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B68B6-63E5-25EA-7328-CEE3C333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A9DA6-009A-8090-18D4-102D90036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681C3-5797-4786-8207-0CCA234365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2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70C99-520E-9485-5B35-590E73F9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989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875C55-3EB9-92CE-91E4-84FE0BC83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426"/>
            <a:ext cx="7706340" cy="37970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8CDF72-600A-EE0E-0689-B356B09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78" y="0"/>
            <a:ext cx="379362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2C683-BB25-DE94-BF6B-5E238177BF42}"/>
              </a:ext>
            </a:extLst>
          </p:cNvPr>
          <p:cNvSpPr txBox="1"/>
          <p:nvPr/>
        </p:nvSpPr>
        <p:spPr>
          <a:xfrm>
            <a:off x="0" y="6265294"/>
            <a:ext cx="37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CL= 0.657692, CD= 0.035163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DF605-E328-E035-F3A7-2C5AA8D691A2}"/>
              </a:ext>
            </a:extLst>
          </p:cNvPr>
          <p:cNvSpPr txBox="1"/>
          <p:nvPr/>
        </p:nvSpPr>
        <p:spPr>
          <a:xfrm>
            <a:off x="166334" y="92443"/>
            <a:ext cx="32643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NACA0012 airfoil Condition</a:t>
            </a:r>
          </a:p>
          <a:p>
            <a:endParaRPr lang="en-US" altLang="ko-KR" dirty="0"/>
          </a:p>
          <a:p>
            <a:r>
              <a:rPr lang="en-US" altLang="ko-KR" dirty="0"/>
              <a:t>Pressure : 101325</a:t>
            </a:r>
            <a:br>
              <a:rPr lang="en-US" altLang="ko-KR" dirty="0"/>
            </a:br>
            <a:r>
              <a:rPr lang="en-US" altLang="ko-KR" dirty="0"/>
              <a:t>Temperature : 273.15K</a:t>
            </a:r>
          </a:p>
          <a:p>
            <a:r>
              <a:rPr lang="en-US" altLang="ko-KR" dirty="0"/>
              <a:t>Mech number : 0.75</a:t>
            </a:r>
            <a:br>
              <a:rPr lang="en-US" altLang="ko-KR" dirty="0"/>
            </a:br>
            <a:r>
              <a:rPr lang="en-US" altLang="ko-KR" dirty="0"/>
              <a:t>AOA : 3.25</a:t>
            </a:r>
          </a:p>
          <a:p>
            <a:r>
              <a:rPr lang="en-US" altLang="ko-KR" dirty="0"/>
              <a:t>Sideslip Angle= 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F7E7-66A2-DE25-D650-E7BD4BB4D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841C47-AC85-6044-1744-5ED716CE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1042"/>
            <a:ext cx="8680984" cy="4696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5E5441-B4B0-BE8B-A83A-E2443001B945}"/>
              </a:ext>
            </a:extLst>
          </p:cNvPr>
          <p:cNvSpPr txBox="1"/>
          <p:nvPr/>
        </p:nvSpPr>
        <p:spPr>
          <a:xfrm>
            <a:off x="0" y="1791710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WIREFRAME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73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0D11-4979-678C-8CEB-6DE3EDE0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69A75B-A882-6062-5A16-F4DF790D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1007"/>
            <a:ext cx="8721213" cy="4726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40D4B2-1197-C11D-E10A-0979A50C65D0}"/>
              </a:ext>
            </a:extLst>
          </p:cNvPr>
          <p:cNvSpPr txBox="1"/>
          <p:nvPr/>
        </p:nvSpPr>
        <p:spPr>
          <a:xfrm>
            <a:off x="0" y="1761675"/>
            <a:ext cx="483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PRESSURE contours around  the NACA0012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11748-774C-48A7-8D59-8BC9442DC441}"/>
              </a:ext>
            </a:extLst>
          </p:cNvPr>
          <p:cNvSpPr txBox="1"/>
          <p:nvPr/>
        </p:nvSpPr>
        <p:spPr>
          <a:xfrm>
            <a:off x="8721213" y="6119336"/>
            <a:ext cx="3470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익형</a:t>
            </a:r>
            <a:r>
              <a:rPr lang="ko-KR" altLang="en-US" sz="1400" dirty="0"/>
              <a:t> 상면</a:t>
            </a:r>
            <a:r>
              <a:rPr lang="en-US" altLang="ko-KR" sz="1400" dirty="0"/>
              <a:t>: </a:t>
            </a:r>
            <a:r>
              <a:rPr lang="ko-KR" altLang="en-US" sz="1400" dirty="0"/>
              <a:t>흐름 가속 </a:t>
            </a:r>
            <a:r>
              <a:rPr lang="en-US" altLang="ko-KR" sz="1400" dirty="0"/>
              <a:t>-&gt;</a:t>
            </a:r>
            <a:r>
              <a:rPr lang="ko-KR" altLang="en-US" sz="1400" dirty="0"/>
              <a:t> 저압 영역 형성</a:t>
            </a:r>
          </a:p>
          <a:p>
            <a:r>
              <a:rPr lang="ko-KR" altLang="en-US" sz="1400" dirty="0"/>
              <a:t>하면</a:t>
            </a:r>
            <a:r>
              <a:rPr lang="en-US" altLang="ko-KR" sz="1400" dirty="0"/>
              <a:t>: </a:t>
            </a:r>
            <a:r>
              <a:rPr lang="ko-KR" altLang="en-US" sz="1400" dirty="0"/>
              <a:t>상대적으로 높은 압력 분포</a:t>
            </a:r>
          </a:p>
          <a:p>
            <a:r>
              <a:rPr lang="ko-KR" altLang="en-US" sz="1400" dirty="0"/>
              <a:t>양력 발생의 주요 원인</a:t>
            </a:r>
          </a:p>
        </p:txBody>
      </p:sp>
    </p:spTree>
    <p:extLst>
      <p:ext uri="{BB962C8B-B14F-4D97-AF65-F5344CB8AC3E}">
        <p14:creationId xmlns:p14="http://schemas.microsoft.com/office/powerpoint/2010/main" val="327633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B6B3-93ED-2397-4A88-BCFCF8DFF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9F970F-747C-1AB7-F993-9F2454A2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7937"/>
            <a:ext cx="8740877" cy="4760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F47922-67C0-13A8-F648-D349EA439AF7}"/>
              </a:ext>
            </a:extLst>
          </p:cNvPr>
          <p:cNvSpPr txBox="1"/>
          <p:nvPr/>
        </p:nvSpPr>
        <p:spPr>
          <a:xfrm>
            <a:off x="0" y="1728605"/>
            <a:ext cx="5584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MECH NUMBER contours around  the NACA0012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4D6BE-6AD0-B2E8-6F2B-831F539E8413}"/>
              </a:ext>
            </a:extLst>
          </p:cNvPr>
          <p:cNvSpPr txBox="1"/>
          <p:nvPr/>
        </p:nvSpPr>
        <p:spPr>
          <a:xfrm>
            <a:off x="8652387" y="6119336"/>
            <a:ext cx="35396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 err="1"/>
              <a:t>상부</a:t>
            </a:r>
            <a:r>
              <a:rPr sz="1400" dirty="0"/>
              <a:t>: </a:t>
            </a:r>
            <a:r>
              <a:rPr sz="1400" dirty="0" err="1"/>
              <a:t>국소</a:t>
            </a:r>
            <a:r>
              <a:rPr sz="1400" dirty="0"/>
              <a:t> </a:t>
            </a:r>
            <a:r>
              <a:rPr sz="1400" dirty="0" err="1"/>
              <a:t>초음속</a:t>
            </a:r>
            <a:r>
              <a:rPr sz="1400" dirty="0"/>
              <a:t> </a:t>
            </a:r>
            <a:r>
              <a:rPr sz="1400" dirty="0" err="1"/>
              <a:t>영역</a:t>
            </a:r>
            <a:r>
              <a:rPr sz="1400" dirty="0"/>
              <a:t> </a:t>
            </a:r>
            <a:r>
              <a:rPr sz="1400" dirty="0" err="1"/>
              <a:t>형성</a:t>
            </a:r>
            <a:r>
              <a:rPr sz="1400" dirty="0"/>
              <a:t>, </a:t>
            </a:r>
            <a:r>
              <a:rPr sz="1400" dirty="0" err="1"/>
              <a:t>충격파</a:t>
            </a:r>
            <a:r>
              <a:rPr sz="1400" dirty="0"/>
              <a:t> </a:t>
            </a:r>
            <a:r>
              <a:rPr sz="1400" dirty="0" err="1"/>
              <a:t>발생</a:t>
            </a:r>
            <a:endParaRPr sz="1400" dirty="0"/>
          </a:p>
          <a:p>
            <a:r>
              <a:rPr sz="1400" dirty="0" err="1"/>
              <a:t>하부</a:t>
            </a:r>
            <a:r>
              <a:rPr sz="1400" dirty="0"/>
              <a:t>: </a:t>
            </a:r>
            <a:r>
              <a:rPr sz="1400" dirty="0" err="1"/>
              <a:t>낮은</a:t>
            </a:r>
            <a:r>
              <a:rPr sz="1400" dirty="0"/>
              <a:t> </a:t>
            </a:r>
            <a:r>
              <a:rPr sz="1400" dirty="0" err="1"/>
              <a:t>마하수</a:t>
            </a:r>
            <a:r>
              <a:rPr sz="1400" dirty="0"/>
              <a:t> </a:t>
            </a:r>
            <a:r>
              <a:rPr sz="1400" dirty="0" err="1"/>
              <a:t>유지</a:t>
            </a:r>
            <a:endParaRPr sz="1400" dirty="0"/>
          </a:p>
          <a:p>
            <a:r>
              <a:rPr sz="1400" dirty="0" err="1"/>
              <a:t>압축성</a:t>
            </a:r>
            <a:r>
              <a:rPr sz="1400" dirty="0"/>
              <a:t> </a:t>
            </a:r>
            <a:r>
              <a:rPr sz="1400" dirty="0" err="1"/>
              <a:t>유동의</a:t>
            </a:r>
            <a:r>
              <a:rPr sz="1400" dirty="0"/>
              <a:t> </a:t>
            </a:r>
            <a:r>
              <a:rPr sz="1400" dirty="0" err="1"/>
              <a:t>전형적</a:t>
            </a:r>
            <a:r>
              <a:rPr sz="1400" dirty="0"/>
              <a:t> </a:t>
            </a:r>
            <a:r>
              <a:rPr sz="1400" dirty="0" err="1"/>
              <a:t>특징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6513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02956-53AE-3C9E-E00E-AC4EC8F4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2EA27F7-B60A-E0E6-CEDE-7BF724E4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5172"/>
            <a:ext cx="8613058" cy="4652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8427A5-49E4-0476-9DFE-00BDAA8C6E6E}"/>
              </a:ext>
            </a:extLst>
          </p:cNvPr>
          <p:cNvSpPr txBox="1"/>
          <p:nvPr/>
        </p:nvSpPr>
        <p:spPr>
          <a:xfrm>
            <a:off x="7487264" y="2571135"/>
            <a:ext cx="4488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앞전에서</a:t>
            </a:r>
            <a:r>
              <a:rPr dirty="0"/>
              <a:t> </a:t>
            </a:r>
            <a:r>
              <a:rPr dirty="0" err="1"/>
              <a:t>압력</a:t>
            </a:r>
            <a:r>
              <a:rPr dirty="0"/>
              <a:t> </a:t>
            </a:r>
            <a:r>
              <a:rPr dirty="0" err="1"/>
              <a:t>급격히</a:t>
            </a:r>
            <a:r>
              <a:rPr dirty="0"/>
              <a:t> </a:t>
            </a:r>
            <a:r>
              <a:rPr dirty="0" err="1"/>
              <a:t>감소</a:t>
            </a:r>
            <a:r>
              <a:rPr dirty="0"/>
              <a:t> </a:t>
            </a:r>
            <a:r>
              <a:rPr lang="en-US" dirty="0"/>
              <a:t>-&gt;</a:t>
            </a:r>
            <a:r>
              <a:rPr dirty="0"/>
              <a:t> 큰 </a:t>
            </a:r>
            <a:r>
              <a:rPr dirty="0" err="1"/>
              <a:t>흡입력</a:t>
            </a:r>
            <a:endParaRPr dirty="0"/>
          </a:p>
          <a:p>
            <a:r>
              <a:rPr dirty="0" err="1"/>
              <a:t>상면</a:t>
            </a:r>
            <a:r>
              <a:rPr dirty="0"/>
              <a:t>: </a:t>
            </a:r>
            <a:r>
              <a:rPr dirty="0" err="1"/>
              <a:t>음의</a:t>
            </a:r>
            <a:r>
              <a:rPr dirty="0"/>
              <a:t> Cp </a:t>
            </a:r>
            <a:r>
              <a:rPr dirty="0" err="1"/>
              <a:t>영역</a:t>
            </a:r>
            <a:r>
              <a:rPr dirty="0"/>
              <a:t> </a:t>
            </a:r>
            <a:r>
              <a:rPr dirty="0" err="1"/>
              <a:t>넓게</a:t>
            </a:r>
            <a:r>
              <a:rPr dirty="0"/>
              <a:t> </a:t>
            </a:r>
            <a:r>
              <a:rPr dirty="0" err="1"/>
              <a:t>분포</a:t>
            </a:r>
            <a:endParaRPr dirty="0"/>
          </a:p>
          <a:p>
            <a:r>
              <a:rPr dirty="0" err="1"/>
              <a:t>하면</a:t>
            </a:r>
            <a:r>
              <a:rPr dirty="0"/>
              <a:t>: </a:t>
            </a:r>
            <a:r>
              <a:rPr dirty="0" err="1"/>
              <a:t>완만한</a:t>
            </a:r>
            <a:r>
              <a:rPr dirty="0"/>
              <a:t> </a:t>
            </a:r>
            <a:r>
              <a:rPr dirty="0" err="1"/>
              <a:t>압력</a:t>
            </a:r>
            <a:r>
              <a:rPr dirty="0"/>
              <a:t> </a:t>
            </a:r>
            <a:r>
              <a:rPr dirty="0" err="1"/>
              <a:t>분포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85795-0477-5CF8-5FA8-8A4F2F4BEF4D}"/>
              </a:ext>
            </a:extLst>
          </p:cNvPr>
          <p:cNvSpPr txBox="1"/>
          <p:nvPr/>
        </p:nvSpPr>
        <p:spPr>
          <a:xfrm>
            <a:off x="0" y="1558841"/>
            <a:ext cx="11297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Coefficient of pressure distribution along the airfoil surface. Notice the strong shock on the upper surface (top line) and a weaker shock along the lower surface (bottom line)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20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130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벼리 김</dc:creator>
  <cp:lastModifiedBy>벼리 김</cp:lastModifiedBy>
  <cp:revision>1</cp:revision>
  <dcterms:created xsi:type="dcterms:W3CDTF">2025-09-18T00:09:34Z</dcterms:created>
  <dcterms:modified xsi:type="dcterms:W3CDTF">2025-09-18T01:20:46Z</dcterms:modified>
</cp:coreProperties>
</file>