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6" r:id="rId5"/>
    <p:sldId id="259" r:id="rId6"/>
    <p:sldId id="258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BFD0-8712-4DB7-931D-17CA9A590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943E02-DE18-41A3-9AB4-38E2AD215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B0E66-7F08-49A0-B3FA-6D004F50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ABB73-9AA0-4BE1-B7EC-ACCF328D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2E11F-B203-4446-812E-0CB99F50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5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C5BFE-9683-4E7F-B5FE-DD3BCAAD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3FC1B-2C57-4CAC-9907-91A0419E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B97BE-2C6F-4251-BED1-B7528844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79ED4-4E44-4BCA-8B5E-FD7B0BA1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514CB-EDBC-493C-BE71-BD93DD0C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6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9AB30A-5A60-42DC-BB9D-674A8722C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75E80-A48A-43E8-9405-592ADEB2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B19D0-E973-4FF7-B577-1891179F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6A6CD-463A-4EEA-8DDC-98A6F692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B1DF6-C5F0-4EE8-B631-7732B17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32036-E9B1-4A36-9610-A86B6405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C003C-4286-4D8E-9074-54E77C54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D2588-BFE1-48D8-9F82-DAE40355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F38FE-D1AE-4F50-BE76-B55C1DE4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51B2C-41D7-4C30-BD89-E3606F41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6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F73BE-B96A-42A5-AFDE-6FE17814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5151F-9F59-489C-8196-685FB7D35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2C70D-D4E9-4806-8AF7-9FB0D0B3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AFDA1-4B4F-483D-A0CB-9AF37754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5CC58-1639-45BA-9B54-0A9322B8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3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880CB-39A3-4BBB-9794-832DA9C4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3DFEC-5847-4F63-9C7E-583628669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EE8AE-B6A5-47D3-B404-B9E0BC56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FD156-1324-4D3B-8131-BAA90BBA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376E4-DD68-4E37-9CA2-A8B4C7DC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B4286-A0BA-4D12-9DBC-D60767C2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A5CAE-191C-4AA0-86C5-C85355AD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83213-6110-4092-B49D-D1701688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5EE11-D4EF-41FE-AB52-F3265E8EF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D602E1-B1B7-483C-B06F-B3C5C2605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F49ACE-38C3-4E2E-82D3-80A4A2764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EF893B-84F5-4318-BC33-8DBFF4A5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DA9CC8-1DF8-4192-8834-2F632DC0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16852-549E-4DAD-984A-1AA46F77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5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D5E8D-9E58-4114-81B7-62103E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8983C-BB57-4EAD-91B8-A111DECC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0C65C-433C-4B33-A241-ED64EF2B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7E35A-ABC1-4BD1-8E31-EEEE0AFB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7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11378B-DF49-43B4-BF69-86C4AEBC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492F1-4A69-4901-A9C8-2B547A8A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90808-F76A-4110-A6E4-AC76D94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5D20-3C4C-4D10-97D0-8F7C7BC4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0DE1-0E4E-4EAA-959C-EF1C3D6F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2979F-261D-4CEC-BBDB-915878636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14FFA-BE3C-4C16-BAD6-77C1D48D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76BE9-A71C-4354-AFFB-061F744E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73D91-9639-4A1A-B3DC-7C61108D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DF220-225B-4F60-A1A9-FD9514F4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A243F-2EEB-47D8-BAF0-A4F86B936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51BA8-60C5-4C81-B5C4-11A28832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DBC70-3160-4EDD-8688-6EAAF5EA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D338-746E-4776-9A42-1BE08E0F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07C95-8B6A-4F4D-889E-B2315F8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4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61FF2E-FB65-4FBB-B952-63A1DD9A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A20E9-2714-4514-92C6-D644ABEC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85403-23EB-47E5-AAC2-4DB0AEEA3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3488C-84D7-49B2-A987-49279C0FF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C9103-F843-4C6B-9763-526FCE50E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unakimvision.blogspot.com/2016/06/c-2_2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62D9A-88A8-40BD-B43B-EFB20C70A4C8}"/>
              </a:ext>
            </a:extLst>
          </p:cNvPr>
          <p:cNvSpPr txBox="1"/>
          <p:nvPr/>
        </p:nvSpPr>
        <p:spPr>
          <a:xfrm>
            <a:off x="4391025" y="1511439"/>
            <a:ext cx="689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버스 이야기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A0198-7008-4CA6-BDA0-74E73CD1D704}"/>
              </a:ext>
            </a:extLst>
          </p:cNvPr>
          <p:cNvSpPr txBox="1"/>
          <p:nvPr/>
        </p:nvSpPr>
        <p:spPr>
          <a:xfrm>
            <a:off x="152400" y="-124807"/>
            <a:ext cx="11887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latin typeface="Rix세종로굴림 Black" panose="02000A03000000000000" pitchFamily="2" charset="-127"/>
                <a:ea typeface="Rix세종로굴림 Black" panose="02000A03000000000000" pitchFamily="2" charset="-127"/>
              </a:rPr>
              <a:t>Bus</a:t>
            </a:r>
            <a:endParaRPr lang="ko-KR" altLang="en-US" sz="16600" dirty="0">
              <a:latin typeface="Rix세종로굴림 Black" panose="02000A03000000000000" pitchFamily="2" charset="-127"/>
              <a:ea typeface="Rix세종로굴림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A04FC6-0DEE-4CD3-B13C-4B754B918694}"/>
              </a:ext>
            </a:extLst>
          </p:cNvPr>
          <p:cNvSpPr/>
          <p:nvPr/>
        </p:nvSpPr>
        <p:spPr>
          <a:xfrm>
            <a:off x="152400" y="2012811"/>
            <a:ext cx="10527241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600" b="1" dirty="0">
                <a:latin typeface="Rix세종로굴림 Black" panose="02000A03000000000000" pitchFamily="2" charset="-127"/>
                <a:ea typeface="Rix세종로굴림 Black" panose="02000A03000000000000" pitchFamily="2" charset="-127"/>
              </a:rPr>
              <a:t>Efficiency</a:t>
            </a:r>
            <a:endParaRPr lang="ko-KR" altLang="en-US" sz="2800" dirty="0">
              <a:latin typeface="Rix세종로굴림 Black" panose="02000A03000000000000" pitchFamily="2" charset="-127"/>
              <a:ea typeface="Rix세종로굴림 Black" panose="02000A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F9879-5889-4951-ABEC-8107C9F236F4}"/>
              </a:ext>
            </a:extLst>
          </p:cNvPr>
          <p:cNvSpPr txBox="1"/>
          <p:nvPr/>
        </p:nvSpPr>
        <p:spPr>
          <a:xfrm>
            <a:off x="9105900" y="5848350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2-1-8 </a:t>
            </a:r>
            <a:r>
              <a:rPr lang="ko-KR" altLang="en-US" sz="32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김채린</a:t>
            </a:r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91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FBA34A9-5082-40D1-A1A3-BCA4E989FFC4}"/>
              </a:ext>
            </a:extLst>
          </p:cNvPr>
          <p:cNvSpPr txBox="1"/>
          <p:nvPr/>
        </p:nvSpPr>
        <p:spPr>
          <a:xfrm>
            <a:off x="1262063" y="1276349"/>
            <a:ext cx="983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Time.h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로 실시간으로 시간을 받고 분으로 환산하여 </a:t>
            </a:r>
            <a:r>
              <a:rPr lang="en-US" altLang="ko-KR" sz="24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inputNum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 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변수에 넣음</a:t>
            </a:r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그리고 버스 시간표가 저장되어 있는 배열과 비교함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1B586C-1922-4B66-ACB1-FCC175559D05}"/>
              </a:ext>
            </a:extLst>
          </p:cNvPr>
          <p:cNvSpPr/>
          <p:nvPr/>
        </p:nvSpPr>
        <p:spPr>
          <a:xfrm>
            <a:off x="809625" y="2296180"/>
            <a:ext cx="1074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출발 시간 이후이면서 가장 가까운 수를 구할 수 있는 알고리즘을 짬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5FEB04-A155-4326-995E-83BBD1E7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09937"/>
            <a:ext cx="10991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C3E8D4-6EE8-488F-8BED-6115239A7A09}"/>
              </a:ext>
            </a:extLst>
          </p:cNvPr>
          <p:cNvSpPr/>
          <p:nvPr/>
        </p:nvSpPr>
        <p:spPr>
          <a:xfrm>
            <a:off x="-1918973" y="941366"/>
            <a:ext cx="16029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여러 가지 버스의 경우를 분석하고 최적화된 시간표를 선택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</a:p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그리고 각 경로를 통과하면서 걸리는 시간을 </a:t>
            </a:r>
            <a:endParaRPr lang="en-US" altLang="ko-KR" sz="2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더해서 계속해서 위의 알고리즘을 적용시켰음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. 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그리고 출력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3F7976-C6AE-4CDE-945E-C9D1DFCB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3" y="2501017"/>
            <a:ext cx="115633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7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3D3D3C-A092-4832-AF8D-4725F88F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785937"/>
            <a:ext cx="11630025" cy="3286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183CC-E071-4E75-BA24-D630BC363E17}"/>
              </a:ext>
            </a:extLst>
          </p:cNvPr>
          <p:cNvSpPr txBox="1"/>
          <p:nvPr/>
        </p:nvSpPr>
        <p:spPr>
          <a:xfrm>
            <a:off x="2988628" y="1005840"/>
            <a:ext cx="10757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이 프로그램을 만든 이유가 합당한가</a:t>
            </a:r>
            <a:r>
              <a:rPr lang="en-US" altLang="ko-KR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? </a:t>
            </a:r>
            <a:endParaRPr lang="ko-KR" altLang="en-US" sz="32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07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C3E8D4-6EE8-488F-8BED-6115239A7A09}"/>
              </a:ext>
            </a:extLst>
          </p:cNvPr>
          <p:cNvSpPr/>
          <p:nvPr/>
        </p:nvSpPr>
        <p:spPr>
          <a:xfrm>
            <a:off x="-1918971" y="2321004"/>
            <a:ext cx="1602994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800" dirty="0">
                <a:latin typeface="- 제목1" panose="02020603020101020101" pitchFamily="18" charset="-127"/>
                <a:ea typeface="- 제목1" panose="02020603020101020101" pitchFamily="18" charset="-127"/>
              </a:rPr>
              <a:t>시연</a:t>
            </a:r>
            <a:endParaRPr lang="en-US" altLang="ko-KR" sz="13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DE03A-D622-4BE3-A1BB-2C87C18B99D9}"/>
              </a:ext>
            </a:extLst>
          </p:cNvPr>
          <p:cNvSpPr txBox="1"/>
          <p:nvPr/>
        </p:nvSpPr>
        <p:spPr>
          <a:xfrm>
            <a:off x="5158407" y="2090171"/>
            <a:ext cx="215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총 코드 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541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86771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CFC00C-81A5-41AB-8233-A9005933969C}"/>
              </a:ext>
            </a:extLst>
          </p:cNvPr>
          <p:cNvSpPr txBox="1"/>
          <p:nvPr/>
        </p:nvSpPr>
        <p:spPr>
          <a:xfrm>
            <a:off x="2453955" y="1019173"/>
            <a:ext cx="7915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후에 개선한다면</a:t>
            </a:r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?</a:t>
            </a:r>
            <a:endParaRPr lang="ko-KR" altLang="en-US" sz="4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374FE-CCB2-4D5B-963D-2153D4CB0A6B}"/>
              </a:ext>
            </a:extLst>
          </p:cNvPr>
          <p:cNvSpPr txBox="1"/>
          <p:nvPr/>
        </p:nvSpPr>
        <p:spPr>
          <a:xfrm>
            <a:off x="481012" y="2514599"/>
            <a:ext cx="11229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앞에서부터 확인하면 시간 복잡도가 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O(n)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에 가깝기 때문에 계산 시간이 오래 걸림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어차피 버스시간표는 오름차순이니까 이분 탐색을 하면 어떨까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? </a:t>
            </a:r>
          </a:p>
          <a:p>
            <a:pPr algn="ctr"/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3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가지 이상의 경우의 수가 나오는 경우에서의 최적 알고리즘 </a:t>
            </a:r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GUI 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개선을 하고 싶다</a:t>
            </a:r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데이터들이 한정적이고 구역도 한정적인데 이 간단한 것마저 어려웠다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배열과 같은 요소들을 효과적으로 처리해줄 수 있는 함수가 있다면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1DCE74-222D-4DA7-9CB3-7500A9E94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379957"/>
            <a:ext cx="2047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E1F301-A069-443B-B080-CAD28608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33425"/>
            <a:ext cx="10287000" cy="53911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0E8BBF-8C50-49CE-A8FB-54C499C2E3C6}"/>
              </a:ext>
            </a:extLst>
          </p:cNvPr>
          <p:cNvCxnSpPr>
            <a:cxnSpLocks/>
          </p:cNvCxnSpPr>
          <p:nvPr/>
        </p:nvCxnSpPr>
        <p:spPr>
          <a:xfrm flipH="1" flipV="1">
            <a:off x="1571626" y="4933950"/>
            <a:ext cx="2285999" cy="1143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E4D81A-9D61-4344-B13C-AB2EBDDDD18A}"/>
              </a:ext>
            </a:extLst>
          </p:cNvPr>
          <p:cNvCxnSpPr>
            <a:cxnSpLocks/>
          </p:cNvCxnSpPr>
          <p:nvPr/>
        </p:nvCxnSpPr>
        <p:spPr>
          <a:xfrm flipH="1">
            <a:off x="3810002" y="4695825"/>
            <a:ext cx="1904998" cy="352425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AFBC46-C21B-4104-A306-FC4700802746}"/>
              </a:ext>
            </a:extLst>
          </p:cNvPr>
          <p:cNvCxnSpPr>
            <a:cxnSpLocks/>
          </p:cNvCxnSpPr>
          <p:nvPr/>
        </p:nvCxnSpPr>
        <p:spPr>
          <a:xfrm flipH="1">
            <a:off x="5619753" y="3429000"/>
            <a:ext cx="2524122" cy="1266825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2BBB20-ABAD-44B8-8C16-8B5065F3D06E}"/>
              </a:ext>
            </a:extLst>
          </p:cNvPr>
          <p:cNvCxnSpPr>
            <a:cxnSpLocks/>
          </p:cNvCxnSpPr>
          <p:nvPr/>
        </p:nvCxnSpPr>
        <p:spPr>
          <a:xfrm flipH="1">
            <a:off x="8143875" y="1466850"/>
            <a:ext cx="1981200" cy="196215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C0B6404-69C1-4589-963B-CEAF04139B8E}"/>
              </a:ext>
            </a:extLst>
          </p:cNvPr>
          <p:cNvCxnSpPr>
            <a:cxnSpLocks/>
          </p:cNvCxnSpPr>
          <p:nvPr/>
        </p:nvCxnSpPr>
        <p:spPr>
          <a:xfrm flipH="1" flipV="1">
            <a:off x="1571626" y="4876800"/>
            <a:ext cx="2285999" cy="114300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7964DD-24E2-44F9-85B9-9EBB5D051DB9}"/>
              </a:ext>
            </a:extLst>
          </p:cNvPr>
          <p:cNvCxnSpPr>
            <a:cxnSpLocks/>
          </p:cNvCxnSpPr>
          <p:nvPr/>
        </p:nvCxnSpPr>
        <p:spPr>
          <a:xfrm flipH="1">
            <a:off x="3724277" y="4638675"/>
            <a:ext cx="1895476" cy="333375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CFB3279-744B-4380-8C99-986D89055121}"/>
              </a:ext>
            </a:extLst>
          </p:cNvPr>
          <p:cNvCxnSpPr>
            <a:cxnSpLocks/>
          </p:cNvCxnSpPr>
          <p:nvPr/>
        </p:nvCxnSpPr>
        <p:spPr>
          <a:xfrm flipH="1" flipV="1">
            <a:off x="5641185" y="4569620"/>
            <a:ext cx="540540" cy="869155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94DEA9-48E2-443C-A412-74ECCA0E7146}"/>
              </a:ext>
            </a:extLst>
          </p:cNvPr>
          <p:cNvCxnSpPr>
            <a:cxnSpLocks/>
          </p:cNvCxnSpPr>
          <p:nvPr/>
        </p:nvCxnSpPr>
        <p:spPr>
          <a:xfrm flipV="1">
            <a:off x="5779293" y="3324225"/>
            <a:ext cx="2386014" cy="1245395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1D805F-7124-4CC8-8ADE-736921302F17}"/>
              </a:ext>
            </a:extLst>
          </p:cNvPr>
          <p:cNvCxnSpPr>
            <a:cxnSpLocks/>
          </p:cNvCxnSpPr>
          <p:nvPr/>
        </p:nvCxnSpPr>
        <p:spPr>
          <a:xfrm flipV="1">
            <a:off x="8165307" y="1362076"/>
            <a:ext cx="1959768" cy="1940719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765D4-2925-4461-A9DD-6077808344B6}"/>
              </a:ext>
            </a:extLst>
          </p:cNvPr>
          <p:cNvSpPr txBox="1"/>
          <p:nvPr/>
        </p:nvSpPr>
        <p:spPr>
          <a:xfrm>
            <a:off x="685799" y="336293"/>
            <a:ext cx="549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- 제목1" panose="02020603020101020101" pitchFamily="18" charset="-127"/>
                <a:ea typeface="- 제목1" panose="02020603020101020101" pitchFamily="18" charset="-127"/>
              </a:rPr>
              <a:t>구현 필수 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0E489-A058-46AE-B852-55D8D5CE93E8}"/>
              </a:ext>
            </a:extLst>
          </p:cNvPr>
          <p:cNvSpPr txBox="1"/>
          <p:nvPr/>
        </p:nvSpPr>
        <p:spPr>
          <a:xfrm>
            <a:off x="600075" y="1476375"/>
            <a:ext cx="549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메뉴 설정 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75F095-3CAE-4655-9709-90D5AB637F2E}"/>
              </a:ext>
            </a:extLst>
          </p:cNvPr>
          <p:cNvSpPr txBox="1"/>
          <p:nvPr/>
        </p:nvSpPr>
        <p:spPr>
          <a:xfrm>
            <a:off x="600075" y="3769816"/>
            <a:ext cx="12049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-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 최소 시간 알고리즘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47FFF9-3C8B-4813-8306-6C73C3A4BC19}"/>
              </a:ext>
            </a:extLst>
          </p:cNvPr>
          <p:cNvSpPr txBox="1"/>
          <p:nvPr/>
        </p:nvSpPr>
        <p:spPr>
          <a:xfrm>
            <a:off x="600075" y="2245816"/>
            <a:ext cx="11363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-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 시간표 알아보기</a:t>
            </a:r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, C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언어에 넣을 수 있는 형태로 만들기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E4AA2-3F14-4532-AB76-68FA40CEC47D}"/>
              </a:ext>
            </a:extLst>
          </p:cNvPr>
          <p:cNvSpPr txBox="1"/>
          <p:nvPr/>
        </p:nvSpPr>
        <p:spPr>
          <a:xfrm>
            <a:off x="600075" y="4616707"/>
            <a:ext cx="12049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값 보정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3D9B2-A7D5-4FC5-A1B0-9691AAA5F3D0}"/>
              </a:ext>
            </a:extLst>
          </p:cNvPr>
          <p:cNvSpPr txBox="1"/>
          <p:nvPr/>
        </p:nvSpPr>
        <p:spPr>
          <a:xfrm>
            <a:off x="2343150" y="3079581"/>
            <a:ext cx="332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가장 중요함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6B630-9AAA-434D-A18D-2988ADECE3C8}"/>
              </a:ext>
            </a:extLst>
          </p:cNvPr>
          <p:cNvSpPr txBox="1"/>
          <p:nvPr/>
        </p:nvSpPr>
        <p:spPr>
          <a:xfrm>
            <a:off x="4190999" y="1570168"/>
            <a:ext cx="332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F000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Gotoxy</a:t>
            </a:r>
            <a:r>
              <a:rPr lang="en-US" altLang="ko-KR" sz="2800" dirty="0">
                <a:solidFill>
                  <a:srgbClr val="FF000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()</a:t>
            </a:r>
            <a:endParaRPr lang="ko-KR" altLang="en-US" sz="2800" dirty="0">
              <a:solidFill>
                <a:srgbClr val="FF000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2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BE1883-C33D-405C-9619-C671E7F07CBC}"/>
              </a:ext>
            </a:extLst>
          </p:cNvPr>
          <p:cNvSpPr txBox="1"/>
          <p:nvPr/>
        </p:nvSpPr>
        <p:spPr>
          <a:xfrm>
            <a:off x="323850" y="573316"/>
            <a:ext cx="643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한국병원 </a:t>
            </a:r>
            <a:r>
              <a:rPr lang="en-US" altLang="ko-KR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0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천수동</a:t>
            </a:r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 직행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BCBF1-D478-4BA0-8209-532F9E785DE5}"/>
              </a:ext>
            </a:extLst>
          </p:cNvPr>
          <p:cNvSpPr txBox="1"/>
          <p:nvPr/>
        </p:nvSpPr>
        <p:spPr>
          <a:xfrm>
            <a:off x="5543550" y="419100"/>
            <a:ext cx="414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335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 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336</a:t>
            </a:r>
            <a:endParaRPr lang="ko-KR" altLang="en-US" sz="72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3D0F6-166B-4B9A-BD4E-05F6A0FB6A2C}"/>
              </a:ext>
            </a:extLst>
          </p:cNvPr>
          <p:cNvSpPr txBox="1"/>
          <p:nvPr/>
        </p:nvSpPr>
        <p:spPr>
          <a:xfrm>
            <a:off x="1790700" y="1833413"/>
            <a:ext cx="643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한국병원 </a:t>
            </a:r>
            <a:r>
              <a:rPr lang="en-US" altLang="ko-KR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시청 </a:t>
            </a:r>
            <a:r>
              <a:rPr lang="en-US" altLang="ko-KR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 </a:t>
            </a:r>
            <a:endParaRPr lang="ko-KR" altLang="en-US" sz="40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3DDD8-E8CB-48F9-9EB1-F2BE24DEDADC}"/>
              </a:ext>
            </a:extLst>
          </p:cNvPr>
          <p:cNvSpPr txBox="1"/>
          <p:nvPr/>
        </p:nvSpPr>
        <p:spPr>
          <a:xfrm>
            <a:off x="5543550" y="1650861"/>
            <a:ext cx="7567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331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355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358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    360</a:t>
            </a:r>
            <a:endParaRPr lang="ko-KR" altLang="en-US" sz="72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768BA-4720-4A64-921D-698BB2F2292C}"/>
              </a:ext>
            </a:extLst>
          </p:cNvPr>
          <p:cNvSpPr txBox="1"/>
          <p:nvPr/>
        </p:nvSpPr>
        <p:spPr>
          <a:xfrm>
            <a:off x="2095500" y="4049731"/>
            <a:ext cx="643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시청 </a:t>
            </a:r>
            <a:r>
              <a:rPr lang="en-US" altLang="ko-KR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0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천수동</a:t>
            </a:r>
            <a:endParaRPr lang="ko-KR" altLang="en-US" sz="40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DD364-DC40-4121-A9F4-A0E6A1DA75B0}"/>
              </a:ext>
            </a:extLst>
          </p:cNvPr>
          <p:cNvSpPr txBox="1"/>
          <p:nvPr/>
        </p:nvSpPr>
        <p:spPr>
          <a:xfrm>
            <a:off x="5543550" y="3955612"/>
            <a:ext cx="7567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311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341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 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342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348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349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300</a:t>
            </a:r>
            <a:endParaRPr lang="ko-KR" altLang="en-US" sz="72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621DC54-CDF5-4799-AE1C-418A3F3E2F83}"/>
              </a:ext>
            </a:extLst>
          </p:cNvPr>
          <p:cNvSpPr/>
          <p:nvPr/>
        </p:nvSpPr>
        <p:spPr>
          <a:xfrm>
            <a:off x="3543300" y="2672612"/>
            <a:ext cx="209550" cy="141431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6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ECED3CC-7D86-443B-BC8A-E083E778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4" y="253682"/>
            <a:ext cx="8368877" cy="635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CFA91-E2BE-4736-8E7A-F613A575D75F}"/>
              </a:ext>
            </a:extLst>
          </p:cNvPr>
          <p:cNvSpPr txBox="1"/>
          <p:nvPr/>
        </p:nvSpPr>
        <p:spPr>
          <a:xfrm>
            <a:off x="4743450" y="2474892"/>
            <a:ext cx="7604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파이썬을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 이용해 데이터를 선택하고 </a:t>
            </a:r>
            <a:endParaRPr lang="en-US" altLang="ko-KR" sz="2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일정하게 나타냄</a:t>
            </a:r>
            <a:endParaRPr lang="en-US" altLang="ko-KR" sz="2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(</a:t>
            </a:r>
            <a:r>
              <a:rPr lang="ko-KR" altLang="en-US" sz="28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파이썬을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 사용한 이유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:</a:t>
            </a:r>
          </a:p>
          <a:p>
            <a:pPr algn="ctr"/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C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보다 쉬워서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)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04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C353A8-4153-4849-9F52-B5C1838D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396" y="1416382"/>
            <a:ext cx="6004004" cy="4388308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DAA2635-9410-43BC-8CBE-6AA53AA53D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06"/>
          <a:stretch/>
        </p:blipFill>
        <p:spPr>
          <a:xfrm>
            <a:off x="990600" y="637150"/>
            <a:ext cx="3754120" cy="5776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C0903B-E23E-4859-8894-F04E67514041}"/>
              </a:ext>
            </a:extLst>
          </p:cNvPr>
          <p:cNvSpPr txBox="1"/>
          <p:nvPr/>
        </p:nvSpPr>
        <p:spPr>
          <a:xfrm>
            <a:off x="6654800" y="791700"/>
            <a:ext cx="362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&lt; TXT 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파일로 정리 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&gt;</a:t>
            </a:r>
            <a:endParaRPr lang="ko-KR" altLang="en-US" sz="2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83B53A-F4A6-4C8B-9D24-6319D6B9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5" y="173291"/>
            <a:ext cx="13896975" cy="5315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0B2772-1295-4C12-8253-691AB0A8A8F4}"/>
              </a:ext>
            </a:extLst>
          </p:cNvPr>
          <p:cNvSpPr txBox="1"/>
          <p:nvPr/>
        </p:nvSpPr>
        <p:spPr>
          <a:xfrm>
            <a:off x="3476625" y="584141"/>
            <a:ext cx="7277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txt</a:t>
            </a:r>
            <a:r>
              <a:rPr lang="ko-KR" altLang="en-US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의 값을 받는 것은 성공했으나</a:t>
            </a:r>
            <a:r>
              <a:rPr lang="en-US" altLang="ko-KR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..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문자열을 배열로 다루는 게 너무 어렵다</a:t>
            </a:r>
            <a:r>
              <a:rPr lang="en-US" altLang="ko-KR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  <a:endParaRPr lang="ko-KR" altLang="en-US" sz="32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535FB-9D26-460B-9D38-62BE131F2A82}"/>
              </a:ext>
            </a:extLst>
          </p:cNvPr>
          <p:cNvSpPr txBox="1"/>
          <p:nvPr/>
        </p:nvSpPr>
        <p:spPr>
          <a:xfrm>
            <a:off x="2520949" y="5607491"/>
            <a:ext cx="7604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아</a:t>
            </a:r>
            <a:r>
              <a:rPr lang="en-US" altLang="ko-KR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..</a:t>
            </a:r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 그러면 숫자만 받게끔</a:t>
            </a:r>
            <a:endParaRPr lang="en-US" altLang="ko-KR" sz="32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시간을 분으로 환산해서 바꿔보자</a:t>
            </a:r>
            <a:r>
              <a:rPr lang="en-US" altLang="ko-KR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20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372C92-BD35-46BA-8FBA-BC748585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9" y="40640"/>
            <a:ext cx="985956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C6609-C1BC-4209-A757-C18101A38620}"/>
              </a:ext>
            </a:extLst>
          </p:cNvPr>
          <p:cNvSpPr txBox="1"/>
          <p:nvPr/>
        </p:nvSpPr>
        <p:spPr>
          <a:xfrm>
            <a:off x="4356375" y="2433356"/>
            <a:ext cx="760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다시 </a:t>
            </a:r>
            <a:r>
              <a:rPr lang="ko-KR" altLang="en-US" sz="28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파이썬을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 이용해서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… 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바꾸기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D00CA0-8558-4F9D-93E3-97C6DF0B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255" y="695485"/>
            <a:ext cx="4807585" cy="15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8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 2차원 배열 이미지 검색결과&quot;">
            <a:extLst>
              <a:ext uri="{FF2B5EF4-FFF2-40B4-BE49-F238E27FC236}">
                <a16:creationId xmlns:a16="http://schemas.microsoft.com/office/drawing/2014/main" id="{32A3E577-5EA7-41A4-AC00-8B076BE1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55763"/>
            <a:ext cx="8100060" cy="594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11B94-A640-4555-AA40-C733A24523A9}"/>
              </a:ext>
            </a:extLst>
          </p:cNvPr>
          <p:cNvSpPr txBox="1"/>
          <p:nvPr/>
        </p:nvSpPr>
        <p:spPr>
          <a:xfrm>
            <a:off x="5384800" y="6468348"/>
            <a:ext cx="90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 제목1" panose="02020603020101020101" pitchFamily="18" charset="-127"/>
                <a:ea typeface="- 제목1" panose="02020603020101020101" pitchFamily="18" charset="-127"/>
              </a:rPr>
              <a:t>출처 </a:t>
            </a:r>
            <a:r>
              <a:rPr lang="en-US" altLang="ko-KR" dirty="0">
                <a:latin typeface="- 제목1" panose="02020603020101020101" pitchFamily="18" charset="-127"/>
                <a:ea typeface="- 제목1" panose="02020603020101020101" pitchFamily="18" charset="-127"/>
                <a:hlinkClick r:id="rId3"/>
              </a:rPr>
              <a:t>http://lunakimvision.blogspot.com/2016/06/c-2_23.html</a:t>
            </a:r>
            <a:endParaRPr lang="ko-KR" altLang="en-US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1BA6A-7842-4AE7-AB5D-EE2663C39E4E}"/>
              </a:ext>
            </a:extLst>
          </p:cNvPr>
          <p:cNvSpPr txBox="1"/>
          <p:nvPr/>
        </p:nvSpPr>
        <p:spPr>
          <a:xfrm>
            <a:off x="3257550" y="1747353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331</a:t>
            </a:r>
            <a:endParaRPr lang="ko-KR" altLang="en-US" sz="28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604E1-7454-402D-8281-191673470895}"/>
              </a:ext>
            </a:extLst>
          </p:cNvPr>
          <p:cNvSpPr txBox="1"/>
          <p:nvPr/>
        </p:nvSpPr>
        <p:spPr>
          <a:xfrm>
            <a:off x="3257549" y="2378408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355</a:t>
            </a:r>
            <a:endParaRPr lang="ko-KR" altLang="en-US" sz="28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0436A-884B-4E1F-95AC-6CB44A70E4D1}"/>
              </a:ext>
            </a:extLst>
          </p:cNvPr>
          <p:cNvSpPr txBox="1"/>
          <p:nvPr/>
        </p:nvSpPr>
        <p:spPr>
          <a:xfrm>
            <a:off x="3257548" y="3009463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358</a:t>
            </a:r>
            <a:endParaRPr lang="ko-KR" altLang="en-US" sz="28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40C9D-9406-4297-A654-95E115336F1B}"/>
              </a:ext>
            </a:extLst>
          </p:cNvPr>
          <p:cNvSpPr txBox="1"/>
          <p:nvPr/>
        </p:nvSpPr>
        <p:spPr>
          <a:xfrm>
            <a:off x="3257547" y="3640518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360</a:t>
            </a:r>
            <a:endParaRPr lang="ko-KR" altLang="en-US" sz="28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92DC65-22EB-475D-9538-E1CD3C29B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60" y="389651"/>
            <a:ext cx="3418035" cy="19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259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 제목1</vt:lpstr>
      <vt:lpstr>Rix세종로굴림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채린</dc:creator>
  <cp:lastModifiedBy>김 채린</cp:lastModifiedBy>
  <cp:revision>18</cp:revision>
  <dcterms:created xsi:type="dcterms:W3CDTF">2019-11-07T12:47:09Z</dcterms:created>
  <dcterms:modified xsi:type="dcterms:W3CDTF">2019-11-10T08:16:11Z</dcterms:modified>
</cp:coreProperties>
</file>