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587C9-A116-43ED-BE49-D162E02C547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F152-817B-40EA-81DD-CB04B8E5E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0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1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2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432349" y="1618042"/>
            <a:ext cx="11298462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12192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32349" y="714213"/>
            <a:ext cx="11298462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8311632" y="260326"/>
            <a:ext cx="3722108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40536" y="11663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태스크 </a:t>
            </a:r>
            <a:r>
              <a:rPr kumimoji="0" lang="ko-KR" altLang="en-US" sz="2000" b="1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플로우</a:t>
            </a:r>
            <a:endParaRPr lang="ko-KR" altLang="en-US" sz="2000" b="1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5908431" y="6553200"/>
            <a:ext cx="3751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79098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2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4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7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0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8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5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8E00-1A64-4CD4-BF5E-49D85197D7F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0584" y="399801"/>
            <a:ext cx="9941169" cy="1327639"/>
          </a:xfrm>
        </p:spPr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팀</a:t>
            </a:r>
            <a:r>
              <a:rPr lang="en-US" altLang="ko-KR" b="1" dirty="0"/>
              <a:t> </a:t>
            </a:r>
            <a:r>
              <a:rPr lang="ko-KR" altLang="en-US" b="1" dirty="0" smtClean="0"/>
              <a:t>통합  테스트</a:t>
            </a:r>
            <a:r>
              <a:rPr lang="en-US" altLang="ko-KR" b="1" dirty="0"/>
              <a:t> </a:t>
            </a:r>
            <a:r>
              <a:rPr lang="ko-KR" altLang="en-US" b="1" dirty="0" smtClean="0"/>
              <a:t>시나리오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26216" y="5065528"/>
            <a:ext cx="4308231" cy="143064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팀</a:t>
            </a:r>
            <a:endParaRPr lang="en-US" altLang="ko-KR" dirty="0" smtClean="0">
              <a:latin typeface="+mj-ea"/>
              <a:ea typeface="+mj-ea"/>
            </a:endParaRPr>
          </a:p>
          <a:p>
            <a:pPr algn="l"/>
            <a:r>
              <a:rPr lang="ko-KR" altLang="en-US" dirty="0" smtClean="0">
                <a:latin typeface="+mj-ea"/>
                <a:ea typeface="+mj-ea"/>
              </a:rPr>
              <a:t>김영환 김홍섭 김기덕 김재민</a:t>
            </a:r>
            <a:endParaRPr lang="en-US" altLang="ko-KR" dirty="0" smtClean="0">
              <a:latin typeface="+mj-ea"/>
              <a:ea typeface="+mj-ea"/>
            </a:endParaRPr>
          </a:p>
          <a:p>
            <a:pPr algn="l"/>
            <a:r>
              <a:rPr lang="ko-KR" altLang="en-US" dirty="0" err="1" smtClean="0">
                <a:latin typeface="+mj-ea"/>
                <a:ea typeface="+mj-ea"/>
              </a:rPr>
              <a:t>박정연</a:t>
            </a:r>
            <a:r>
              <a:rPr lang="ko-KR" altLang="en-US" dirty="0" smtClean="0">
                <a:latin typeface="+mj-ea"/>
                <a:ea typeface="+mj-ea"/>
              </a:rPr>
              <a:t> 김병국 </a:t>
            </a:r>
            <a:r>
              <a:rPr lang="ko-KR" altLang="en-US" dirty="0" err="1" smtClean="0">
                <a:latin typeface="+mj-ea"/>
                <a:ea typeface="+mj-ea"/>
              </a:rPr>
              <a:t>김지열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160584" y="5521172"/>
            <a:ext cx="3042139" cy="64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발표자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김홍섭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837593" y="1727440"/>
            <a:ext cx="8862646" cy="84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 smtClean="0"/>
              <a:t>[</a:t>
            </a:r>
            <a:r>
              <a:rPr lang="ko-KR" altLang="en-US" sz="2800" dirty="0" smtClean="0"/>
              <a:t>구제 옷 대여 및 구제 옷 판매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시나리오를 중심으로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094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직선 연결선 141"/>
          <p:cNvCxnSpPr/>
          <p:nvPr/>
        </p:nvCxnSpPr>
        <p:spPr>
          <a:xfrm flipH="1" flipV="1">
            <a:off x="5308893" y="1636602"/>
            <a:ext cx="4915446" cy="20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585" y="312373"/>
            <a:ext cx="11321562" cy="53169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“</a:t>
            </a:r>
            <a:r>
              <a:rPr lang="ko-KR" altLang="en-US" sz="2400" dirty="0" smtClean="0"/>
              <a:t>구제 옷 대여 및 구제 옷 판매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중심 </a:t>
            </a:r>
            <a:r>
              <a:rPr lang="ko-KR" altLang="en-US" sz="2400" b="1" dirty="0" smtClean="0"/>
              <a:t>테스트 시나리오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797171" y="2436202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TC-2-1</a:t>
            </a:r>
          </a:p>
          <a:p>
            <a:pPr algn="ctr"/>
            <a:r>
              <a:rPr lang="ko-KR" altLang="en-US" b="1" dirty="0" err="1" smtClean="0"/>
              <a:t>필터링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680915" y="2436202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TC-2-2</a:t>
            </a:r>
          </a:p>
          <a:p>
            <a:pPr algn="ctr"/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8606923" y="2436201"/>
            <a:ext cx="3234843" cy="756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TC-2-6</a:t>
            </a:r>
          </a:p>
          <a:p>
            <a:pPr algn="ctr"/>
            <a:r>
              <a:rPr lang="ko-KR" altLang="en-US" b="1" dirty="0" smtClean="0"/>
              <a:t>대여 및 구매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 견적서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577674" y="2436202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TC-2-3</a:t>
            </a:r>
          </a:p>
          <a:p>
            <a:pPr algn="ctr"/>
            <a:r>
              <a:rPr lang="ko-KR" altLang="en-US" sz="1600" b="1" dirty="0" smtClean="0"/>
              <a:t>판매 및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대여 글 작성</a:t>
            </a:r>
            <a:endParaRPr lang="ko-KR" altLang="en-US" sz="1600" b="1" dirty="0"/>
          </a:p>
        </p:txBody>
      </p:sp>
      <p:cxnSp>
        <p:nvCxnSpPr>
          <p:cNvPr id="15" name="직선 화살표 연결선 14"/>
          <p:cNvCxnSpPr>
            <a:stCxn id="4" idx="3"/>
            <a:endCxn id="8" idx="1"/>
          </p:cNvCxnSpPr>
          <p:nvPr/>
        </p:nvCxnSpPr>
        <p:spPr>
          <a:xfrm>
            <a:off x="2259624" y="2814271"/>
            <a:ext cx="4212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2" idx="1"/>
          </p:cNvCxnSpPr>
          <p:nvPr/>
        </p:nvCxnSpPr>
        <p:spPr>
          <a:xfrm>
            <a:off x="4143368" y="2814271"/>
            <a:ext cx="43430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3"/>
            <a:endCxn id="11" idx="1"/>
          </p:cNvCxnSpPr>
          <p:nvPr/>
        </p:nvCxnSpPr>
        <p:spPr>
          <a:xfrm flipV="1">
            <a:off x="6040127" y="2814270"/>
            <a:ext cx="256679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094534" y="4274523"/>
            <a:ext cx="2259623" cy="756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결제 및 거래 확인</a:t>
            </a:r>
            <a:endParaRPr lang="ko-KR" altLang="en-US" b="1" dirty="0"/>
          </a:p>
        </p:txBody>
      </p:sp>
      <p:cxnSp>
        <p:nvCxnSpPr>
          <p:cNvPr id="48" name="직선 화살표 연결선 47"/>
          <p:cNvCxnSpPr>
            <a:endCxn id="47" idx="0"/>
          </p:cNvCxnSpPr>
          <p:nvPr/>
        </p:nvCxnSpPr>
        <p:spPr>
          <a:xfrm>
            <a:off x="10224339" y="3194731"/>
            <a:ext cx="7" cy="10797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4" idx="2"/>
          </p:cNvCxnSpPr>
          <p:nvPr/>
        </p:nvCxnSpPr>
        <p:spPr>
          <a:xfrm flipV="1">
            <a:off x="1528398" y="3192339"/>
            <a:ext cx="0" cy="22815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47" idx="2"/>
            <a:endCxn id="114" idx="0"/>
          </p:cNvCxnSpPr>
          <p:nvPr/>
        </p:nvCxnSpPr>
        <p:spPr>
          <a:xfrm>
            <a:off x="10224346" y="5030660"/>
            <a:ext cx="0" cy="4996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9094534" y="5530353"/>
            <a:ext cx="2259623" cy="756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로그아웃</a:t>
            </a:r>
            <a:endParaRPr lang="ko-KR" altLang="en-US" b="1" dirty="0"/>
          </a:p>
        </p:txBody>
      </p:sp>
      <p:sp>
        <p:nvSpPr>
          <p:cNvPr id="116" name="직사각형 115"/>
          <p:cNvSpPr/>
          <p:nvPr/>
        </p:nvSpPr>
        <p:spPr>
          <a:xfrm>
            <a:off x="4577673" y="3192339"/>
            <a:ext cx="1462453" cy="2373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TC-2-4 </a:t>
            </a:r>
            <a:r>
              <a:rPr lang="ko-KR" altLang="en-US" sz="1100" dirty="0" smtClean="0"/>
              <a:t>글 수정</a:t>
            </a:r>
            <a:endParaRPr lang="ko-KR" altLang="en-US" sz="1100" dirty="0"/>
          </a:p>
        </p:txBody>
      </p:sp>
      <p:sp>
        <p:nvSpPr>
          <p:cNvPr id="119" name="직사각형 118"/>
          <p:cNvSpPr/>
          <p:nvPr/>
        </p:nvSpPr>
        <p:spPr>
          <a:xfrm>
            <a:off x="4577672" y="3429736"/>
            <a:ext cx="1462453" cy="2373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TC-2-5 </a:t>
            </a:r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sp>
        <p:nvSpPr>
          <p:cNvPr id="123" name="직사각형 122"/>
          <p:cNvSpPr/>
          <p:nvPr/>
        </p:nvSpPr>
        <p:spPr>
          <a:xfrm>
            <a:off x="5938554" y="1268489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TC-2-6</a:t>
            </a:r>
          </a:p>
          <a:p>
            <a:pPr algn="ctr"/>
            <a:r>
              <a:rPr lang="ko-KR" altLang="en-US" sz="1600" b="1" dirty="0" smtClean="0"/>
              <a:t>대여하기</a:t>
            </a:r>
            <a:endParaRPr lang="ko-KR" altLang="en-US" sz="1600" b="1" dirty="0"/>
          </a:p>
        </p:txBody>
      </p:sp>
      <p:sp>
        <p:nvSpPr>
          <p:cNvPr id="139" name="직사각형 138"/>
          <p:cNvSpPr/>
          <p:nvPr/>
        </p:nvSpPr>
        <p:spPr>
          <a:xfrm>
            <a:off x="6592298" y="2436202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TC-2-6</a:t>
            </a:r>
          </a:p>
          <a:p>
            <a:pPr algn="ctr"/>
            <a:r>
              <a:rPr lang="ko-KR" altLang="en-US" sz="1600" b="1" dirty="0" smtClean="0"/>
              <a:t>구매하기</a:t>
            </a:r>
            <a:endParaRPr lang="ko-KR" altLang="en-US" sz="1600" b="1" dirty="0"/>
          </a:p>
        </p:txBody>
      </p:sp>
      <p:cxnSp>
        <p:nvCxnSpPr>
          <p:cNvPr id="144" name="직선 연결선 143"/>
          <p:cNvCxnSpPr>
            <a:stCxn id="12" idx="0"/>
          </p:cNvCxnSpPr>
          <p:nvPr/>
        </p:nvCxnSpPr>
        <p:spPr>
          <a:xfrm flipH="1" flipV="1">
            <a:off x="5308893" y="1638696"/>
            <a:ext cx="8" cy="7975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endCxn id="11" idx="0"/>
          </p:cNvCxnSpPr>
          <p:nvPr/>
        </p:nvCxnSpPr>
        <p:spPr>
          <a:xfrm>
            <a:off x="10224339" y="1638696"/>
            <a:ext cx="6" cy="7975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8132233" y="1262063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TC-2-6</a:t>
            </a:r>
          </a:p>
          <a:p>
            <a:pPr algn="ctr"/>
            <a:r>
              <a:rPr lang="ko-KR" altLang="en-US" sz="1600" b="1" dirty="0" smtClean="0"/>
              <a:t>대여 기간</a:t>
            </a:r>
            <a:endParaRPr lang="en-US" altLang="ko-KR" sz="1600" b="1" dirty="0"/>
          </a:p>
          <a:p>
            <a:pPr algn="ctr"/>
            <a:r>
              <a:rPr lang="ko-KR" altLang="en-US" sz="1600" b="1" dirty="0" smtClean="0"/>
              <a:t>선택</a:t>
            </a:r>
            <a:endParaRPr lang="en-US" altLang="ko-KR" sz="1600" b="1" dirty="0" smtClean="0"/>
          </a:p>
        </p:txBody>
      </p:sp>
      <p:sp>
        <p:nvSpPr>
          <p:cNvPr id="174" name="직사각형 173"/>
          <p:cNvSpPr/>
          <p:nvPr/>
        </p:nvSpPr>
        <p:spPr>
          <a:xfrm>
            <a:off x="398585" y="5473936"/>
            <a:ext cx="2259623" cy="756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6889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78" y="643286"/>
            <a:ext cx="4536533" cy="5871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240" y="111021"/>
            <a:ext cx="908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※ </a:t>
            </a:r>
            <a:r>
              <a:rPr lang="ko-KR" altLang="en-US" sz="2400" b="1" dirty="0" smtClean="0"/>
              <a:t>통합 </a:t>
            </a:r>
            <a:r>
              <a:rPr lang="ko-KR" altLang="en-US" sz="2400" b="1" dirty="0" err="1" smtClean="0"/>
              <a:t>견적서란</a:t>
            </a:r>
            <a:r>
              <a:rPr lang="ko-KR" altLang="en-US" sz="2400" b="1" dirty="0" smtClean="0"/>
              <a:t> 무엇입니까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>
            <a:stCxn id="18" idx="1"/>
          </p:cNvCxnSpPr>
          <p:nvPr/>
        </p:nvCxnSpPr>
        <p:spPr>
          <a:xfrm flipH="1">
            <a:off x="6937133" y="2561449"/>
            <a:ext cx="2013436" cy="34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7" idx="1"/>
          </p:cNvCxnSpPr>
          <p:nvPr/>
        </p:nvCxnSpPr>
        <p:spPr>
          <a:xfrm flipH="1">
            <a:off x="6937133" y="1272021"/>
            <a:ext cx="2013434" cy="138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 flipV="1">
            <a:off x="6937133" y="3162159"/>
            <a:ext cx="2013436" cy="6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6937133" y="3424694"/>
            <a:ext cx="2013436" cy="157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50567" y="1087355"/>
            <a:ext cx="27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 지갑 잔액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950569" y="2238283"/>
            <a:ext cx="347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대여비</a:t>
            </a:r>
            <a:endParaRPr lang="en-US" altLang="ko-KR" b="1" dirty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보증금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일당 대여금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50569" y="3666210"/>
            <a:ext cx="27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구매 금액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950567" y="4632472"/>
            <a:ext cx="3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남은 잔액</a:t>
            </a:r>
            <a:endParaRPr lang="en-US" altLang="ko-KR" b="1" dirty="0" smtClean="0"/>
          </a:p>
          <a:p>
            <a:r>
              <a:rPr lang="en-US" altLang="ko-KR" dirty="0"/>
              <a:t>[</a:t>
            </a:r>
            <a:r>
              <a:rPr lang="ko-KR" altLang="en-US" dirty="0" smtClean="0"/>
              <a:t>현재 잔액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대여</a:t>
            </a:r>
            <a:r>
              <a:rPr lang="en-US" altLang="ko-KR" dirty="0" smtClean="0"/>
              <a:t>or</a:t>
            </a:r>
            <a:r>
              <a:rPr lang="ko-KR" altLang="en-US" dirty="0" smtClean="0"/>
              <a:t>구매 금액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6781" y="1272021"/>
            <a:ext cx="3156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대여 및 구매를</a:t>
            </a:r>
            <a:endParaRPr lang="en-US" altLang="ko-KR" sz="2000" dirty="0" smtClean="0"/>
          </a:p>
          <a:p>
            <a:pPr algn="ctr"/>
            <a:r>
              <a:rPr lang="ko-KR" altLang="en-US" sz="2000" b="1" dirty="0" smtClean="0"/>
              <a:t>모두</a:t>
            </a:r>
            <a:r>
              <a:rPr lang="ko-KR" altLang="en-US" sz="2000" dirty="0" smtClean="0"/>
              <a:t> 처리할 수 있는</a:t>
            </a:r>
            <a:endParaRPr lang="en-US" altLang="ko-KR" sz="2000" dirty="0" smtClean="0"/>
          </a:p>
          <a:p>
            <a:pPr algn="ctr"/>
            <a:r>
              <a:rPr lang="ko-KR" altLang="en-US" sz="2000" b="1" dirty="0" smtClean="0"/>
              <a:t>결제 화면 </a:t>
            </a:r>
            <a:r>
              <a:rPr lang="ko-KR" altLang="en-US" sz="2000" dirty="0" smtClean="0"/>
              <a:t>입니다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149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16170"/>
              </p:ext>
            </p:extLst>
          </p:nvPr>
        </p:nvGraphicFramePr>
        <p:xfrm>
          <a:off x="1422524" y="1720766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7896201" y="260326"/>
            <a:ext cx="3024213" cy="3603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/>
              <a:t>Task Flow Chart</a:t>
            </a:r>
            <a:endParaRPr lang="ko-KR" altLang="en-US" sz="1100"/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25634"/>
              </p:ext>
            </p:extLst>
          </p:nvPr>
        </p:nvGraphicFramePr>
        <p:xfrm>
          <a:off x="1416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 조회 및 등록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2.2.6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 및 구매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535" y="2614734"/>
            <a:ext cx="967270" cy="3451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10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lang="ko-KR" altLang="en-US" sz="110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</a:t>
            </a:r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5498764" y="2192149"/>
            <a:ext cx="1087374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ko-KR" altLang="en-US" sz="110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시작</a:t>
            </a:r>
            <a:endParaRPr lang="en-US" altLang="ko-KR" sz="11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3" idx="3"/>
            <a:endCxn id="104" idx="1"/>
          </p:cNvCxnSpPr>
          <p:nvPr/>
        </p:nvCxnSpPr>
        <p:spPr>
          <a:xfrm>
            <a:off x="3273805" y="2787309"/>
            <a:ext cx="44987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000" y="3458829"/>
            <a:ext cx="1296654" cy="486711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100" dirty="0"/>
              <a:t>4. </a:t>
            </a:r>
            <a:r>
              <a:rPr lang="ko-KR" altLang="en-US" sz="1100" dirty="0"/>
              <a:t>로그인 확인</a:t>
            </a:r>
            <a:endParaRPr lang="en-US" altLang="ko-KR" sz="1100" dirty="0"/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65" y="5083056"/>
            <a:ext cx="225612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dirty="0"/>
              <a:t>Y</a:t>
            </a:r>
          </a:p>
        </p:txBody>
      </p:sp>
      <p:sp>
        <p:nvSpPr>
          <p:cNvPr id="37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7760" y="3530256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2.1.2 </a:t>
            </a:r>
          </a:p>
          <a:p>
            <a:pPr algn="ctr" defTabSz="762000" eaLnBrk="0" latinLnBrk="0" hangingPunct="0"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</a:t>
            </a:r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677" y="3458828"/>
            <a:ext cx="203892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dirty="0"/>
              <a:t>N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2" idx="2"/>
            <a:endCxn id="139" idx="0"/>
          </p:cNvCxnSpPr>
          <p:nvPr/>
        </p:nvCxnSpPr>
        <p:spPr>
          <a:xfrm flipH="1">
            <a:off x="3498741" y="4832892"/>
            <a:ext cx="7864" cy="7536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801" y="3449899"/>
            <a:ext cx="1033466" cy="4956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통합 견적서</a:t>
            </a:r>
            <a:endParaRPr lang="ko-KR" altLang="en-US" sz="11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890" y="2618656"/>
            <a:ext cx="1265341" cy="34122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상세페이지</a:t>
            </a:r>
          </a:p>
        </p:txBody>
      </p:sp>
      <p:sp>
        <p:nvSpPr>
          <p:cNvPr id="52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434" y="4273219"/>
            <a:ext cx="1146342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100" dirty="0"/>
              <a:t>6. </a:t>
            </a:r>
            <a:r>
              <a:rPr lang="ko-KR" altLang="en-US" sz="1100" dirty="0"/>
              <a:t>결제 화면</a:t>
            </a:r>
            <a:endParaRPr lang="en-US" altLang="ko-KR" sz="1100" dirty="0"/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072" y="4345419"/>
            <a:ext cx="203892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dirty="0"/>
              <a:t>N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 flipH="1">
            <a:off x="2550752" y="4553055"/>
            <a:ext cx="376896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598" y="3416107"/>
            <a:ext cx="176124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dirty="0"/>
              <a:t>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8872654" y="3702184"/>
            <a:ext cx="415106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24" idx="1"/>
            <a:endCxn id="23" idx="0"/>
          </p:cNvCxnSpPr>
          <p:nvPr/>
        </p:nvCxnSpPr>
        <p:spPr>
          <a:xfrm rot="10800000" flipV="1">
            <a:off x="2790170" y="2340264"/>
            <a:ext cx="2708594" cy="274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9018" y="25888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j-ea"/>
                <a:ea typeface="+mj-ea"/>
              </a:rPr>
              <a:t>조회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04" name="순서도: 종속 처리 103"/>
          <p:cNvSpPr/>
          <p:nvPr/>
        </p:nvSpPr>
        <p:spPr>
          <a:xfrm>
            <a:off x="3723678" y="2614734"/>
            <a:ext cx="1265341" cy="345150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>
                <a:solidFill>
                  <a:srgbClr val="000000"/>
                </a:solidFill>
                <a:latin typeface="+mn-ea"/>
              </a:rPr>
              <a:t>2.1.1 </a:t>
            </a:r>
            <a:r>
              <a:rPr lang="ko-KR" altLang="en-US" sz="1100">
                <a:solidFill>
                  <a:srgbClr val="000000"/>
                </a:solidFill>
                <a:latin typeface="+mn-ea"/>
              </a:rPr>
              <a:t>필터링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04" idx="3"/>
            <a:endCxn id="51" idx="1"/>
          </p:cNvCxnSpPr>
          <p:nvPr/>
        </p:nvCxnSpPr>
        <p:spPr>
          <a:xfrm>
            <a:off x="4989019" y="2787310"/>
            <a:ext cx="449871" cy="19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7068146" y="3702185"/>
            <a:ext cx="507854" cy="6139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수행의 시작/종료 138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3046045" y="5586554"/>
            <a:ext cx="90539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종료</a:t>
            </a:r>
            <a:endParaRPr lang="en-US" altLang="ko-KR" sz="11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" name="꺾인 연결선 6"/>
          <p:cNvCxnSpPr>
            <a:stCxn id="51" idx="3"/>
            <a:endCxn id="33" idx="0"/>
          </p:cNvCxnSpPr>
          <p:nvPr/>
        </p:nvCxnSpPr>
        <p:spPr>
          <a:xfrm>
            <a:off x="6704231" y="2789270"/>
            <a:ext cx="1520097" cy="669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54661" y="2536788"/>
            <a:ext cx="1229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대여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구매 신청</a:t>
            </a:r>
            <a:r>
              <a:rPr lang="en-US" altLang="ko-KR" sz="1100" dirty="0">
                <a:latin typeface="+mj-ea"/>
              </a:rPr>
              <a:t>]</a:t>
            </a:r>
            <a:endParaRPr lang="ko-KR" altLang="en-US" sz="1100" dirty="0">
              <a:latin typeface="+mj-ea"/>
              <a:ea typeface="+mj-ea"/>
            </a:endParaRPr>
          </a:p>
        </p:txBody>
      </p:sp>
      <p:cxnSp>
        <p:nvCxnSpPr>
          <p:cNvPr id="10" name="꺾인 연결선 9"/>
          <p:cNvCxnSpPr>
            <a:stCxn id="44" idx="1"/>
            <a:endCxn id="52" idx="0"/>
          </p:cNvCxnSpPr>
          <p:nvPr/>
        </p:nvCxnSpPr>
        <p:spPr>
          <a:xfrm rot="10800000" flipV="1">
            <a:off x="3506605" y="3697719"/>
            <a:ext cx="391196" cy="5755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39206" y="3458828"/>
            <a:ext cx="886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[</a:t>
            </a:r>
            <a:r>
              <a:rPr lang="ko-KR" altLang="en-US" sz="1100" dirty="0">
                <a:latin typeface="+mj-ea"/>
                <a:ea typeface="+mj-ea"/>
              </a:rPr>
              <a:t>결제 진행</a:t>
            </a:r>
            <a:r>
              <a:rPr lang="en-US" altLang="ko-KR" sz="1100" dirty="0">
                <a:latin typeface="+mj-ea"/>
              </a:rPr>
              <a:t>]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19" y="4128387"/>
            <a:ext cx="879927" cy="3754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대여 날짜 선택</a:t>
            </a:r>
            <a:endParaRPr lang="ko-KR" altLang="en-US" sz="11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1"/>
            <a:endCxn id="69" idx="3"/>
          </p:cNvCxnSpPr>
          <p:nvPr/>
        </p:nvCxnSpPr>
        <p:spPr>
          <a:xfrm flipH="1" flipV="1">
            <a:off x="6013192" y="3697718"/>
            <a:ext cx="1562808" cy="446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633437" y="3958704"/>
            <a:ext cx="554782" cy="3573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79253" y="3458828"/>
            <a:ext cx="134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[</a:t>
            </a:r>
            <a:r>
              <a:rPr lang="ko-KR" altLang="en-US" sz="1100" dirty="0">
                <a:latin typeface="+mj-ea"/>
                <a:ea typeface="+mj-ea"/>
              </a:rPr>
              <a:t>구매 진행</a:t>
            </a:r>
            <a:r>
              <a:rPr lang="en-US" altLang="ko-KR" sz="1100" dirty="0">
                <a:latin typeface="+mj-ea"/>
                <a:ea typeface="+mj-ea"/>
              </a:rPr>
              <a:t>]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28116" y="4151710"/>
            <a:ext cx="134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[</a:t>
            </a:r>
            <a:r>
              <a:rPr lang="ko-KR" altLang="en-US" sz="1100" dirty="0">
                <a:latin typeface="+mj-ea"/>
                <a:ea typeface="+mj-ea"/>
              </a:rPr>
              <a:t>대여 진행</a:t>
            </a:r>
            <a:r>
              <a:rPr lang="en-US" altLang="ko-KR" sz="1100" dirty="0">
                <a:latin typeface="+mj-ea"/>
                <a:ea typeface="+mj-ea"/>
              </a:rPr>
              <a:t>]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8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26" y="4336394"/>
            <a:ext cx="1078926" cy="433323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2.3.3</a:t>
            </a:r>
          </a:p>
          <a:p>
            <a:pPr algn="ctr" defTabSz="762000" eaLnBrk="0" latinLnBrk="0" hangingPunct="0"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부족한 금액 충전</a:t>
            </a: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682" y="3441201"/>
            <a:ext cx="759510" cy="5130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공유자 최종 확인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>
            <a:off x="4931268" y="3697719"/>
            <a:ext cx="322413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680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218</Words>
  <Application>Microsoft Office PowerPoint</Application>
  <PresentationFormat>와이드스크린</PresentationFormat>
  <Paragraphs>78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Wingdings</vt:lpstr>
      <vt:lpstr>Office 테마</vt:lpstr>
      <vt:lpstr>1팀 통합  테스트 시나리오</vt:lpstr>
      <vt:lpstr>“구제 옷 대여 및 구제 옷 판매” 중심 테스트 시나리오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1팀 통합  테스트 시나리오</dc:title>
  <dc:creator>mypc</dc:creator>
  <cp:lastModifiedBy>mypc</cp:lastModifiedBy>
  <cp:revision>136</cp:revision>
  <dcterms:created xsi:type="dcterms:W3CDTF">2023-08-17T00:25:52Z</dcterms:created>
  <dcterms:modified xsi:type="dcterms:W3CDTF">2023-08-17T04:51:59Z</dcterms:modified>
</cp:coreProperties>
</file>