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F94D9-09AD-504D-80AF-0984921F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9D9436-AFF4-4547-A93D-A65A7B8C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08E0-5E70-4644-8A9D-D3061BB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13719-09BF-1941-89B4-9AD2B84E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55E6-8C14-A74B-8482-D8206E39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1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130E0-61C8-8D48-BD01-6723677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BA337-0B78-C84A-A872-50833E69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CB4F-9ACD-5C4F-AD6E-4C9F6A67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BABB-3EF9-1044-A8CC-863A0CA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DB46-7FD6-8C48-BBBF-A67C426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0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A46BD-5688-9B42-887C-889989EB8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ADA5E-E087-8A43-8670-E44516A59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60737-E72C-504B-9ABC-A43D187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3EE36-4673-784B-BAB2-6D531BE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8D014-BE04-804F-955C-2494344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0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E7CB-16FB-034D-A652-C714A4E0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96BE9-CF43-4342-80F5-0C1D0DA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8E-6D4C-2142-B709-00F86485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BFC08-BA27-F44E-9758-A5FB2BC5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D573E-0F15-F347-97A0-5CC9999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5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C696-FFBB-4048-9756-14B30DB7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B5640-8A16-0C46-B618-AF779CA8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0B55A-9EB5-0F41-80CE-A5C98F76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E45BB-4B23-0342-8778-248D151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AF3C-0AFD-E34A-8DD8-1E9EEF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54DE-5BCB-7C4F-B7EE-B9315B44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89F2-3C97-5A4F-A17D-3B86C56BB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2EEC62-F479-DD4F-A5CD-3BDA8C74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40F38-CA6D-AC41-BF61-2AB964A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85930-E5B9-6447-A49A-CDF2FCE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B772A-545D-CA44-82D7-8A55C0D8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76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A362-1F01-6B4F-8ACA-E47BB84D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EDA06-074A-654D-81D7-7A1888C5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9D4A7-E0C5-694A-AD88-5F6A9B38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AAA371-ECF8-F347-97AF-77FFB82D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42CB79-C71F-2043-A12C-19C00C8B2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745BB8-458C-8249-A7F7-B538B44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578543-2CB7-034A-9D69-30F196B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7A3067-A957-724A-8669-F09C10F0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B4DC8-6765-DB46-A39B-CD7B8C65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4AF99D-8417-BA4A-AA0D-F3662324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69B727-1691-064B-A209-0086FFF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F29B0-C6E2-F248-9CB6-7424944D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34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A04E2C-4A4D-074C-9289-650199CE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AF359-C95E-CD42-9028-FA0CAEC6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3D52A-6360-644F-B35C-F95CFB8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2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601A-55CB-4B44-A0F9-E082DAF4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2216F-8977-424F-B3F1-4737380B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70EA7-4135-EB45-943F-83AD7D57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A2CF9-B3BD-724C-8056-80844F9C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33D2D-6DB9-CE4E-BEDD-31B9784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61E78-001D-8E48-9D90-3F15AB8E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84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58C6-2A6F-4648-BF65-82ABF54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91C0B-E07A-C745-B962-67C09B215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FFBD3-1EB6-1547-9261-38BDB155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FFB08-241E-534B-8BC0-8C97905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2A549-66CE-194C-AE11-2749D6B0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0ED27-1763-3D4E-95C2-0349B7D6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0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9D3A0-518D-B94F-A01F-89A37B6A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22C8D-FFA1-3448-9882-3C5AE0E8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43DC3-F7F2-EC47-8CC4-6FBC0A2EC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C65F-A380-9045-A5F3-D21A9F4D37E0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F16BF-19F6-AC4A-AAEA-7705072C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8745-9C33-1E4F-8C85-961F876C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195D-C95A-C649-8D76-F5C63E9E5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6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D9D2-67E1-6247-855B-39F18964B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www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941D9-222B-3846-A2B5-C8189DA3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10E70D-C4DB-C045-9FE3-B5F0E431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18" y="3428999"/>
            <a:ext cx="3705311" cy="23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www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</dc:title>
  <dc:creator>Microsoft Office User</dc:creator>
  <cp:lastModifiedBy>Microsoft Office User</cp:lastModifiedBy>
  <cp:revision>2</cp:revision>
  <dcterms:created xsi:type="dcterms:W3CDTF">2020-03-30T08:34:47Z</dcterms:created>
  <dcterms:modified xsi:type="dcterms:W3CDTF">2020-03-30T08:36:35Z</dcterms:modified>
</cp:coreProperties>
</file>